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94" r:id="rId2"/>
  </p:sldMasterIdLst>
  <p:notesMasterIdLst>
    <p:notesMasterId r:id="rId19"/>
  </p:notesMasterIdLst>
  <p:handoutMasterIdLst>
    <p:handoutMasterId r:id="rId20"/>
  </p:handoutMasterIdLst>
  <p:sldIdLst>
    <p:sldId id="321" r:id="rId3"/>
    <p:sldId id="337" r:id="rId4"/>
    <p:sldId id="310" r:id="rId5"/>
    <p:sldId id="323" r:id="rId6"/>
    <p:sldId id="339" r:id="rId7"/>
    <p:sldId id="338" r:id="rId8"/>
    <p:sldId id="340" r:id="rId9"/>
    <p:sldId id="341" r:id="rId10"/>
    <p:sldId id="342" r:id="rId11"/>
    <p:sldId id="343" r:id="rId12"/>
    <p:sldId id="344" r:id="rId13"/>
    <p:sldId id="345" r:id="rId14"/>
    <p:sldId id="346" r:id="rId15"/>
    <p:sldId id="331" r:id="rId16"/>
    <p:sldId id="335" r:id="rId17"/>
    <p:sldId id="334" r:id="rId1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QUIRED - Intro" id="{47D1EF46-29C3-479E-87CF-3155A8D3DF5E}">
          <p14:sldIdLst>
            <p14:sldId id="321"/>
            <p14:sldId id="337"/>
            <p14:sldId id="310"/>
            <p14:sldId id="323"/>
            <p14:sldId id="339"/>
            <p14:sldId id="338"/>
            <p14:sldId id="340"/>
            <p14:sldId id="341"/>
            <p14:sldId id="342"/>
            <p14:sldId id="343"/>
            <p14:sldId id="344"/>
            <p14:sldId id="345"/>
            <p14:sldId id="346"/>
          </p14:sldIdLst>
        </p14:section>
        <p14:section name="REQUIRED - Wrap-UP" id="{430E0B42-9B32-4107-AA8F-F87D6AA1F119}">
          <p14:sldIdLst>
            <p14:sldId id="331"/>
            <p14:sldId id="335"/>
            <p14:sldId id="33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aden Ford" initials="BF" lastIdx="7"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F2F2F2"/>
    <a:srgbClr val="F2F2F1"/>
    <a:srgbClr val="FAFAFA"/>
    <a:srgbClr val="FCFCFC"/>
    <a:srgbClr val="F36E21"/>
    <a:srgbClr val="27BEC7"/>
    <a:srgbClr val="1DB14B"/>
    <a:srgbClr val="FFC20E"/>
    <a:srgbClr val="0090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2422FB-F47F-4602-9AB8-9959C47225BD}" v="6616" dt="2018-09-11T06:22:18.8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10" autoAdjust="0"/>
    <p:restoredTop sz="77310" autoAdjust="0"/>
  </p:normalViewPr>
  <p:slideViewPr>
    <p:cSldViewPr snapToGrid="0">
      <p:cViewPr varScale="1">
        <p:scale>
          <a:sx n="117" d="100"/>
          <a:sy n="117" d="100"/>
        </p:scale>
        <p:origin x="1680" y="9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84" d="100"/>
          <a:sy n="84" d="100"/>
        </p:scale>
        <p:origin x="3828"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microsoft.com/office/2016/11/relationships/changesInfo" Target="changesInfos/changesInfo1.xml"/><Relationship Id="rId3" Type="http://schemas.openxmlformats.org/officeDocument/2006/relationships/slide" Target="slides/slide1.xml"/><Relationship Id="rId21"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 Unwin" userId="ecb1ebdc-b4ce-451a-a330-7da45b58990a" providerId="ADAL" clId="{B02422FB-F47F-4602-9AB8-9959C47225BD}"/>
    <pc:docChg chg="undo custSel addSld delSld modSld delSection modSection">
      <pc:chgData name="Chris Unwin" userId="ecb1ebdc-b4ce-451a-a330-7da45b58990a" providerId="ADAL" clId="{B02422FB-F47F-4602-9AB8-9959C47225BD}" dt="2018-09-11T06:22:18.847" v="6607" actId="20577"/>
      <pc:docMkLst>
        <pc:docMk/>
      </pc:docMkLst>
      <pc:sldChg chg="del">
        <pc:chgData name="Chris Unwin" userId="ecb1ebdc-b4ce-451a-a330-7da45b58990a" providerId="ADAL" clId="{B02422FB-F47F-4602-9AB8-9959C47225BD}" dt="2018-09-10T12:40:42.252" v="45" actId="2696"/>
        <pc:sldMkLst>
          <pc:docMk/>
          <pc:sldMk cId="2079728015" sldId="296"/>
        </pc:sldMkLst>
      </pc:sldChg>
      <pc:sldChg chg="del">
        <pc:chgData name="Chris Unwin" userId="ecb1ebdc-b4ce-451a-a330-7da45b58990a" providerId="ADAL" clId="{B02422FB-F47F-4602-9AB8-9959C47225BD}" dt="2018-09-10T12:40:42.419" v="52" actId="2696"/>
        <pc:sldMkLst>
          <pc:docMk/>
          <pc:sldMk cId="200595087" sldId="299"/>
        </pc:sldMkLst>
      </pc:sldChg>
      <pc:sldChg chg="del">
        <pc:chgData name="Chris Unwin" userId="ecb1ebdc-b4ce-451a-a330-7da45b58990a" providerId="ADAL" clId="{B02422FB-F47F-4602-9AB8-9959C47225BD}" dt="2018-09-10T12:40:42.285" v="46" actId="2696"/>
        <pc:sldMkLst>
          <pc:docMk/>
          <pc:sldMk cId="574922863" sldId="303"/>
        </pc:sldMkLst>
      </pc:sldChg>
      <pc:sldChg chg="del">
        <pc:chgData name="Chris Unwin" userId="ecb1ebdc-b4ce-451a-a330-7da45b58990a" providerId="ADAL" clId="{B02422FB-F47F-4602-9AB8-9959C47225BD}" dt="2018-09-10T12:40:42.331" v="48" actId="2696"/>
        <pc:sldMkLst>
          <pc:docMk/>
          <pc:sldMk cId="486348467" sldId="312"/>
        </pc:sldMkLst>
      </pc:sldChg>
      <pc:sldChg chg="modSp modNotesTx">
        <pc:chgData name="Chris Unwin" userId="ecb1ebdc-b4ce-451a-a330-7da45b58990a" providerId="ADAL" clId="{B02422FB-F47F-4602-9AB8-9959C47225BD}" dt="2018-09-10T13:46:20.996" v="621" actId="20577"/>
        <pc:sldMkLst>
          <pc:docMk/>
          <pc:sldMk cId="380098896" sldId="323"/>
        </pc:sldMkLst>
        <pc:spChg chg="mod">
          <ac:chgData name="Chris Unwin" userId="ecb1ebdc-b4ce-451a-a330-7da45b58990a" providerId="ADAL" clId="{B02422FB-F47F-4602-9AB8-9959C47225BD}" dt="2018-09-10T13:46:20.996" v="621" actId="20577"/>
          <ac:spMkLst>
            <pc:docMk/>
            <pc:sldMk cId="380098896" sldId="323"/>
            <ac:spMk id="7" creationId="{00000000-0000-0000-0000-000000000000}"/>
          </ac:spMkLst>
        </pc:spChg>
      </pc:sldChg>
      <pc:sldChg chg="del">
        <pc:chgData name="Chris Unwin" userId="ecb1ebdc-b4ce-451a-a330-7da45b58990a" providerId="ADAL" clId="{B02422FB-F47F-4602-9AB8-9959C47225BD}" dt="2018-09-10T12:40:42.306" v="47" actId="2696"/>
        <pc:sldMkLst>
          <pc:docMk/>
          <pc:sldMk cId="3831141445" sldId="324"/>
        </pc:sldMkLst>
      </pc:sldChg>
      <pc:sldChg chg="del">
        <pc:chgData name="Chris Unwin" userId="ecb1ebdc-b4ce-451a-a330-7da45b58990a" providerId="ADAL" clId="{B02422FB-F47F-4602-9AB8-9959C47225BD}" dt="2018-09-10T12:40:42.368" v="49" actId="2696"/>
        <pc:sldMkLst>
          <pc:docMk/>
          <pc:sldMk cId="2143127594" sldId="325"/>
        </pc:sldMkLst>
      </pc:sldChg>
      <pc:sldChg chg="del">
        <pc:chgData name="Chris Unwin" userId="ecb1ebdc-b4ce-451a-a330-7da45b58990a" providerId="ADAL" clId="{B02422FB-F47F-4602-9AB8-9959C47225BD}" dt="2018-09-10T12:40:42.384" v="50" actId="2696"/>
        <pc:sldMkLst>
          <pc:docMk/>
          <pc:sldMk cId="2347478078" sldId="326"/>
        </pc:sldMkLst>
      </pc:sldChg>
      <pc:sldChg chg="del">
        <pc:chgData name="Chris Unwin" userId="ecb1ebdc-b4ce-451a-a330-7da45b58990a" providerId="ADAL" clId="{B02422FB-F47F-4602-9AB8-9959C47225BD}" dt="2018-09-10T12:40:42.406" v="51" actId="2696"/>
        <pc:sldMkLst>
          <pc:docMk/>
          <pc:sldMk cId="3360030024" sldId="327"/>
        </pc:sldMkLst>
      </pc:sldChg>
      <pc:sldChg chg="del">
        <pc:chgData name="Chris Unwin" userId="ecb1ebdc-b4ce-451a-a330-7da45b58990a" providerId="ADAL" clId="{B02422FB-F47F-4602-9AB8-9959C47225BD}" dt="2018-09-10T12:40:42.439" v="53" actId="2696"/>
        <pc:sldMkLst>
          <pc:docMk/>
          <pc:sldMk cId="1842870381" sldId="329"/>
        </pc:sldMkLst>
      </pc:sldChg>
      <pc:sldChg chg="del">
        <pc:chgData name="Chris Unwin" userId="ecb1ebdc-b4ce-451a-a330-7da45b58990a" providerId="ADAL" clId="{B02422FB-F47F-4602-9AB8-9959C47225BD}" dt="2018-09-10T12:40:42.449" v="54" actId="2696"/>
        <pc:sldMkLst>
          <pc:docMk/>
          <pc:sldMk cId="37594886" sldId="330"/>
        </pc:sldMkLst>
      </pc:sldChg>
      <pc:sldChg chg="modSp">
        <pc:chgData name="Chris Unwin" userId="ecb1ebdc-b4ce-451a-a330-7da45b58990a" providerId="ADAL" clId="{B02422FB-F47F-4602-9AB8-9959C47225BD}" dt="2018-09-10T12:42:20.457" v="102" actId="20577"/>
        <pc:sldMkLst>
          <pc:docMk/>
          <pc:sldMk cId="3750996289" sldId="335"/>
        </pc:sldMkLst>
        <pc:spChg chg="mod">
          <ac:chgData name="Chris Unwin" userId="ecb1ebdc-b4ce-451a-a330-7da45b58990a" providerId="ADAL" clId="{B02422FB-F47F-4602-9AB8-9959C47225BD}" dt="2018-09-10T12:42:02.064" v="60" actId="20577"/>
          <ac:spMkLst>
            <pc:docMk/>
            <pc:sldMk cId="3750996289" sldId="335"/>
            <ac:spMk id="8" creationId="{F3D188B1-4F2D-4F11-B8DD-A35669F7063B}"/>
          </ac:spMkLst>
        </pc:spChg>
        <pc:spChg chg="mod">
          <ac:chgData name="Chris Unwin" userId="ecb1ebdc-b4ce-451a-a330-7da45b58990a" providerId="ADAL" clId="{B02422FB-F47F-4602-9AB8-9959C47225BD}" dt="2018-09-10T12:42:08.738" v="70" actId="20577"/>
          <ac:spMkLst>
            <pc:docMk/>
            <pc:sldMk cId="3750996289" sldId="335"/>
            <ac:spMk id="9" creationId="{D92D0254-8EBC-45C7-8C34-F6A495FC9D71}"/>
          </ac:spMkLst>
        </pc:spChg>
        <pc:spChg chg="mod">
          <ac:chgData name="Chris Unwin" userId="ecb1ebdc-b4ce-451a-a330-7da45b58990a" providerId="ADAL" clId="{B02422FB-F47F-4602-9AB8-9959C47225BD}" dt="2018-09-10T12:42:20.457" v="102" actId="20577"/>
          <ac:spMkLst>
            <pc:docMk/>
            <pc:sldMk cId="3750996289" sldId="335"/>
            <ac:spMk id="10" creationId="{D5EA8D29-8E4C-4B90-B794-E25F80372720}"/>
          </ac:spMkLst>
        </pc:spChg>
      </pc:sldChg>
      <pc:sldChg chg="modNotesTx">
        <pc:chgData name="Chris Unwin" userId="ecb1ebdc-b4ce-451a-a330-7da45b58990a" providerId="ADAL" clId="{B02422FB-F47F-4602-9AB8-9959C47225BD}" dt="2018-09-11T06:09:54.011" v="4435" actId="20577"/>
        <pc:sldMkLst>
          <pc:docMk/>
          <pc:sldMk cId="315860813" sldId="338"/>
        </pc:sldMkLst>
      </pc:sldChg>
      <pc:sldChg chg="modNotesTx">
        <pc:chgData name="Chris Unwin" userId="ecb1ebdc-b4ce-451a-a330-7da45b58990a" providerId="ADAL" clId="{B02422FB-F47F-4602-9AB8-9959C47225BD}" dt="2018-09-11T06:22:18.847" v="6607" actId="20577"/>
        <pc:sldMkLst>
          <pc:docMk/>
          <pc:sldMk cId="373860969" sldId="339"/>
        </pc:sldMkLst>
      </pc:sldChg>
      <pc:sldChg chg="modNotesTx">
        <pc:chgData name="Chris Unwin" userId="ecb1ebdc-b4ce-451a-a330-7da45b58990a" providerId="ADAL" clId="{B02422FB-F47F-4602-9AB8-9959C47225BD}" dt="2018-09-11T05:57:16.371" v="2990" actId="20577"/>
        <pc:sldMkLst>
          <pc:docMk/>
          <pc:sldMk cId="1806814952" sldId="340"/>
        </pc:sldMkLst>
      </pc:sldChg>
      <pc:sldChg chg="modNotesTx">
        <pc:chgData name="Chris Unwin" userId="ecb1ebdc-b4ce-451a-a330-7da45b58990a" providerId="ADAL" clId="{B02422FB-F47F-4602-9AB8-9959C47225BD}" dt="2018-09-11T05:59:13.394" v="3210" actId="20577"/>
        <pc:sldMkLst>
          <pc:docMk/>
          <pc:sldMk cId="452891755" sldId="341"/>
        </pc:sldMkLst>
      </pc:sldChg>
      <pc:sldChg chg="modNotesTx">
        <pc:chgData name="Chris Unwin" userId="ecb1ebdc-b4ce-451a-a330-7da45b58990a" providerId="ADAL" clId="{B02422FB-F47F-4602-9AB8-9959C47225BD}" dt="2018-09-11T06:08:51.527" v="4330" actId="20577"/>
        <pc:sldMkLst>
          <pc:docMk/>
          <pc:sldMk cId="2261953259" sldId="342"/>
        </pc:sldMkLst>
      </pc:sldChg>
      <pc:sldChg chg="modNotesTx">
        <pc:chgData name="Chris Unwin" userId="ecb1ebdc-b4ce-451a-a330-7da45b58990a" providerId="ADAL" clId="{B02422FB-F47F-4602-9AB8-9959C47225BD}" dt="2018-09-11T06:10:31.906" v="4437" actId="313"/>
        <pc:sldMkLst>
          <pc:docMk/>
          <pc:sldMk cId="3161315854" sldId="343"/>
        </pc:sldMkLst>
      </pc:sldChg>
      <pc:sldChg chg="modNotesTx">
        <pc:chgData name="Chris Unwin" userId="ecb1ebdc-b4ce-451a-a330-7da45b58990a" providerId="ADAL" clId="{B02422FB-F47F-4602-9AB8-9959C47225BD}" dt="2018-09-11T06:15:32.948" v="5547" actId="20577"/>
        <pc:sldMkLst>
          <pc:docMk/>
          <pc:sldMk cId="3528679522" sldId="344"/>
        </pc:sldMkLst>
      </pc:sldChg>
      <pc:sldChg chg="modNotesTx">
        <pc:chgData name="Chris Unwin" userId="ecb1ebdc-b4ce-451a-a330-7da45b58990a" providerId="ADAL" clId="{B02422FB-F47F-4602-9AB8-9959C47225BD}" dt="2018-09-11T06:18:19.918" v="6206" actId="20577"/>
        <pc:sldMkLst>
          <pc:docMk/>
          <pc:sldMk cId="3830142000" sldId="345"/>
        </pc:sldMkLst>
      </pc:sldChg>
      <pc:sldChg chg="addSp delSp modSp add modNotesTx">
        <pc:chgData name="Chris Unwin" userId="ecb1ebdc-b4ce-451a-a330-7da45b58990a" providerId="ADAL" clId="{B02422FB-F47F-4602-9AB8-9959C47225BD}" dt="2018-09-11T06:21:28.011" v="6599" actId="20577"/>
        <pc:sldMkLst>
          <pc:docMk/>
          <pc:sldMk cId="2329091138" sldId="346"/>
        </pc:sldMkLst>
        <pc:spChg chg="add mod">
          <ac:chgData name="Chris Unwin" userId="ecb1ebdc-b4ce-451a-a330-7da45b58990a" providerId="ADAL" clId="{B02422FB-F47F-4602-9AB8-9959C47225BD}" dt="2018-09-10T12:46:00.398" v="112" actId="20577"/>
          <ac:spMkLst>
            <pc:docMk/>
            <pc:sldMk cId="2329091138" sldId="346"/>
            <ac:spMk id="5" creationId="{4C20DB2A-7D37-4DEE-BCDC-7BEF2A0E7D2F}"/>
          </ac:spMkLst>
        </pc:spChg>
        <pc:spChg chg="del mod">
          <ac:chgData name="Chris Unwin" userId="ecb1ebdc-b4ce-451a-a330-7da45b58990a" providerId="ADAL" clId="{B02422FB-F47F-4602-9AB8-9959C47225BD}" dt="2018-09-10T12:39:12.046" v="3" actId="478"/>
          <ac:spMkLst>
            <pc:docMk/>
            <pc:sldMk cId="2329091138" sldId="346"/>
            <ac:spMk id="38" creationId="{00000000-0000-0000-0000-000000000000}"/>
          </ac:spMkLst>
        </pc:spChg>
        <pc:picChg chg="add mod modCrop">
          <ac:chgData name="Chris Unwin" userId="ecb1ebdc-b4ce-451a-a330-7da45b58990a" providerId="ADAL" clId="{B02422FB-F47F-4602-9AB8-9959C47225BD}" dt="2018-09-10T12:39:54.158" v="10" actId="1076"/>
          <ac:picMkLst>
            <pc:docMk/>
            <pc:sldMk cId="2329091138" sldId="346"/>
            <ac:picMk id="2" creationId="{8D65F36E-18C6-489F-82B0-4AD9EF94EC8E}"/>
          </ac:picMkLst>
        </pc:picChg>
        <pc:picChg chg="del">
          <ac:chgData name="Chris Unwin" userId="ecb1ebdc-b4ce-451a-a330-7da45b58990a" providerId="ADAL" clId="{B02422FB-F47F-4602-9AB8-9959C47225BD}" dt="2018-09-10T12:39:06.869" v="1" actId="478"/>
          <ac:picMkLst>
            <pc:docMk/>
            <pc:sldMk cId="2329091138" sldId="346"/>
            <ac:picMk id="3" creationId="{8521D77A-D26D-4E25-ABB1-268EFD3358F2}"/>
          </ac:picMkLst>
        </pc:pic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8.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E1E63A2-433C-2447-B893-859ADBD60160}" type="slidenum">
              <a:rPr lang="en-US" smtClean="0"/>
              <a:t>‹#›</a:t>
            </a:fld>
            <a:endParaRPr lang="en-US"/>
          </a:p>
        </p:txBody>
      </p:sp>
      <p:sp>
        <p:nvSpPr>
          <p:cNvPr id="6" name="Date Placeholder 5"/>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DEA226-1950-9346-BBCC-45D214247BC3}" type="datetimeFigureOut">
              <a:rPr lang="en-US" smtClean="0"/>
              <a:t>9/11/2018</a:t>
            </a:fld>
            <a:endParaRPr lang="en-US"/>
          </a:p>
        </p:txBody>
      </p:sp>
    </p:spTree>
    <p:extLst>
      <p:ext uri="{BB962C8B-B14F-4D97-AF65-F5344CB8AC3E}">
        <p14:creationId xmlns:p14="http://schemas.microsoft.com/office/powerpoint/2010/main" val="1001722255"/>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wmf>
</file>

<file path=ppt/media/image19.png>
</file>

<file path=ppt/media/image2.wmf>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e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6353FC-0869-45D3-95AF-CC29198471C2}" type="datetimeFigureOut">
              <a:rPr lang="en-US" smtClean="0"/>
              <a:t>9/11/2018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D65AC4-17B0-4E19-8496-B264E70A18D3}" type="slidenum">
              <a:rPr lang="en-US" smtClean="0"/>
              <a:t>‹#›</a:t>
            </a:fld>
            <a:endParaRPr lang="en-US"/>
          </a:p>
        </p:txBody>
      </p:sp>
    </p:spTree>
    <p:extLst>
      <p:ext uri="{BB962C8B-B14F-4D97-AF65-F5344CB8AC3E}">
        <p14:creationId xmlns:p14="http://schemas.microsoft.com/office/powerpoint/2010/main" val="379893469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[Moderator Part]</a:t>
            </a:r>
          </a:p>
          <a:p>
            <a:endParaRPr lang="en-US"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The moderator’s script will be added in this section after deck submission.</a:t>
            </a:r>
            <a:endParaRPr lang="en-CA" b="1" i="1" baseline="0" dirty="0"/>
          </a:p>
          <a:p>
            <a:endParaRPr lang="en-CA" sz="1200" kern="1200" dirty="0">
              <a:solidFill>
                <a:srgbClr val="FFFF00"/>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DD65AC4-17B0-4E19-8496-B264E70A18D3}" type="slidenum">
              <a:rPr lang="en-US" smtClean="0"/>
              <a:t>1</a:t>
            </a:fld>
            <a:endParaRPr lang="en-US"/>
          </a:p>
        </p:txBody>
      </p:sp>
    </p:spTree>
    <p:extLst>
      <p:ext uri="{BB962C8B-B14F-4D97-AF65-F5344CB8AC3E}">
        <p14:creationId xmlns:p14="http://schemas.microsoft.com/office/powerpoint/2010/main" val="35881434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Now we weren’t just asking you where your data comes from in Pre-Production because we were interested, but feel it really highlights one of the most obvious vulnerabilities to any DevOps process when we bring the Database into the picture.</a:t>
            </a:r>
          </a:p>
          <a:p>
            <a:endParaRPr lang="en-CA" dirty="0"/>
          </a:p>
          <a:p>
            <a:r>
              <a:rPr lang="en-CA" dirty="0"/>
              <a:t>We don’t have this same challenge on the application side but of course to ensure we’re adding value and that any changes we make are successful in PROD, we’re driving a shift left mentality to catch bugs sooner. But does this mean that we also have to shift all of our data left as well? Whilst there are a number of reasons you may want that data to be in pre-production, realistically what we probably want is something that looks and feels just LIKE our data, but doesn’t quite have the same level of sensitivity that would ultimately expand our attack surface area by duplicating one of our most precious assets.</a:t>
            </a:r>
          </a:p>
          <a:p>
            <a:endParaRPr lang="en-CA" dirty="0"/>
          </a:p>
          <a:p>
            <a:r>
              <a:rPr lang="en-CA" dirty="0"/>
              <a:t>So how do we add looking after this data wherever it rests into the DevOps picture?</a:t>
            </a:r>
          </a:p>
        </p:txBody>
      </p:sp>
      <p:sp>
        <p:nvSpPr>
          <p:cNvPr id="4" name="Slide Number Placeholder 3"/>
          <p:cNvSpPr>
            <a:spLocks noGrp="1"/>
          </p:cNvSpPr>
          <p:nvPr>
            <p:ph type="sldNum" sz="quarter" idx="10"/>
          </p:nvPr>
        </p:nvSpPr>
        <p:spPr/>
        <p:txBody>
          <a:bodyPr/>
          <a:lstStyle/>
          <a:p>
            <a:fld id="{DDD65AC4-17B0-4E19-8496-B264E70A18D3}" type="slidenum">
              <a:rPr lang="en-US" smtClean="0"/>
              <a:t>11</a:t>
            </a:fld>
            <a:endParaRPr lang="en-US"/>
          </a:p>
        </p:txBody>
      </p:sp>
    </p:spTree>
    <p:extLst>
      <p:ext uri="{BB962C8B-B14F-4D97-AF65-F5344CB8AC3E}">
        <p14:creationId xmlns:p14="http://schemas.microsoft.com/office/powerpoint/2010/main" val="21451421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CU [talk through diagram – both directions]</a:t>
            </a:r>
          </a:p>
          <a:p>
            <a:endParaRPr lang="en-CA" dirty="0"/>
          </a:p>
          <a:p>
            <a:pPr marL="171450" indent="-171450">
              <a:buFontTx/>
              <a:buChar char="-"/>
            </a:pPr>
            <a:r>
              <a:rPr lang="en-CA" dirty="0"/>
              <a:t>Provisioning – Masking &amp; protecting data so that it still works but doesn’t compromise sensitive data</a:t>
            </a:r>
          </a:p>
          <a:p>
            <a:pPr marL="171450" indent="-171450">
              <a:buFontTx/>
              <a:buChar char="-"/>
            </a:pPr>
            <a:r>
              <a:rPr lang="en-CA" dirty="0"/>
              <a:t>Backing up – ensuring that everything is completely encrypted and protected and keeping up to date retention periods</a:t>
            </a:r>
          </a:p>
          <a:p>
            <a:pPr marL="171450" indent="-171450">
              <a:buFontTx/>
              <a:buChar char="-"/>
            </a:pPr>
            <a:r>
              <a:rPr lang="en-CA" dirty="0"/>
              <a:t>Monitoring – performance and availability, not losing access to our own data</a:t>
            </a:r>
          </a:p>
          <a:p>
            <a:pPr marL="171450" indent="-171450">
              <a:buFontTx/>
              <a:buChar char="-"/>
            </a:pPr>
            <a:endParaRPr lang="en-CA" dirty="0"/>
          </a:p>
          <a:p>
            <a:pPr marL="171450" indent="-171450">
              <a:buFontTx/>
              <a:buChar char="-"/>
            </a:pPr>
            <a:r>
              <a:rPr lang="en-CA" dirty="0"/>
              <a:t>All of this context for what we have to protect of course comes from a central store, a catalogue of all of our data – if we stay on the cutting edge and easily track any changes happening by using our process, then we’re more easily able to protect data.</a:t>
            </a:r>
          </a:p>
        </p:txBody>
      </p:sp>
      <p:sp>
        <p:nvSpPr>
          <p:cNvPr id="4" name="Slide Number Placeholder 3"/>
          <p:cNvSpPr>
            <a:spLocks noGrp="1"/>
          </p:cNvSpPr>
          <p:nvPr>
            <p:ph type="sldNum" sz="quarter" idx="10"/>
          </p:nvPr>
        </p:nvSpPr>
        <p:spPr/>
        <p:txBody>
          <a:bodyPr/>
          <a:lstStyle/>
          <a:p>
            <a:fld id="{DDD65AC4-17B0-4E19-8496-B264E70A18D3}" type="slidenum">
              <a:rPr lang="en-US" smtClean="0"/>
              <a:t>12</a:t>
            </a:fld>
            <a:endParaRPr lang="en-US"/>
          </a:p>
        </p:txBody>
      </p:sp>
    </p:spTree>
    <p:extLst>
      <p:ext uri="{BB962C8B-B14F-4D97-AF65-F5344CB8AC3E}">
        <p14:creationId xmlns:p14="http://schemas.microsoft.com/office/powerpoint/2010/main" val="7346292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So let’s actually see what this means in practice.</a:t>
            </a:r>
          </a:p>
          <a:p>
            <a:endParaRPr lang="en-CA" dirty="0"/>
          </a:p>
          <a:p>
            <a:r>
              <a:rPr lang="en-CA" b="1" dirty="0"/>
              <a:t>***DEMO: COMPLIANT DEVOPS***</a:t>
            </a:r>
          </a:p>
          <a:p>
            <a:endParaRPr lang="en-CA" b="1" dirty="0"/>
          </a:p>
          <a:p>
            <a:pPr marL="228600" indent="-228600">
              <a:buAutoNum type="arabicParenR"/>
            </a:pPr>
            <a:r>
              <a:rPr lang="en-CA" b="1" dirty="0"/>
              <a:t>SQL Provision – create masked DBs</a:t>
            </a:r>
          </a:p>
          <a:p>
            <a:pPr marL="228600" indent="-228600">
              <a:buAutoNum type="arabicParenR"/>
            </a:pPr>
            <a:r>
              <a:rPr lang="en-CA" b="1" dirty="0"/>
              <a:t>SoC, Prompt &amp; SCA – Link to Source Control, make a change, commit and kick off build</a:t>
            </a:r>
          </a:p>
          <a:p>
            <a:pPr marL="228600" indent="-228600">
              <a:buAutoNum type="arabicParenR"/>
            </a:pPr>
            <a:r>
              <a:rPr lang="en-CA" b="1" dirty="0"/>
              <a:t>Monitor – Performance tuning over the whole process, proactively monitoring data estate and catching unusual activity</a:t>
            </a:r>
          </a:p>
        </p:txBody>
      </p:sp>
      <p:sp>
        <p:nvSpPr>
          <p:cNvPr id="4" name="Slide Number Placeholder 3"/>
          <p:cNvSpPr>
            <a:spLocks noGrp="1"/>
          </p:cNvSpPr>
          <p:nvPr>
            <p:ph type="sldNum" sz="quarter" idx="10"/>
          </p:nvPr>
        </p:nvSpPr>
        <p:spPr/>
        <p:txBody>
          <a:bodyPr/>
          <a:lstStyle/>
          <a:p>
            <a:fld id="{DDD65AC4-17B0-4E19-8496-B264E70A18D3}" type="slidenum">
              <a:rPr lang="en-US" smtClean="0"/>
              <a:t>13</a:t>
            </a:fld>
            <a:endParaRPr lang="en-US"/>
          </a:p>
        </p:txBody>
      </p:sp>
    </p:spTree>
    <p:extLst>
      <p:ext uri="{BB962C8B-B14F-4D97-AF65-F5344CB8AC3E}">
        <p14:creationId xmlns:p14="http://schemas.microsoft.com/office/powerpoint/2010/main" val="23983603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[Moderator Part]</a:t>
            </a:r>
          </a:p>
          <a:p>
            <a:endParaRPr lang="en-US"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The moderator’s script will be added in this section after deck submission.</a:t>
            </a:r>
            <a:endParaRPr lang="en-CA" b="1" i="1" baseline="0" dirty="0"/>
          </a:p>
          <a:p>
            <a:endParaRPr lang="en-CA" dirty="0"/>
          </a:p>
        </p:txBody>
      </p:sp>
      <p:sp>
        <p:nvSpPr>
          <p:cNvPr id="4" name="Slide Number Placeholder 3"/>
          <p:cNvSpPr>
            <a:spLocks noGrp="1"/>
          </p:cNvSpPr>
          <p:nvPr>
            <p:ph type="sldNum" sz="quarter" idx="10"/>
          </p:nvPr>
        </p:nvSpPr>
        <p:spPr/>
        <p:txBody>
          <a:bodyPr/>
          <a:lstStyle/>
          <a:p>
            <a:fld id="{DDD65AC4-17B0-4E19-8496-B264E70A18D3}" type="slidenum">
              <a:rPr lang="en-US" smtClean="0"/>
              <a:t>14</a:t>
            </a:fld>
            <a:endParaRPr lang="en-US"/>
          </a:p>
        </p:txBody>
      </p:sp>
    </p:spTree>
    <p:extLst>
      <p:ext uri="{BB962C8B-B14F-4D97-AF65-F5344CB8AC3E}">
        <p14:creationId xmlns:p14="http://schemas.microsoft.com/office/powerpoint/2010/main" val="4081027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[Moderator Part]</a:t>
            </a:r>
          </a:p>
          <a:p>
            <a:endParaRPr lang="en-US"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The moderator’s script will be added in this section after deck submission.</a:t>
            </a:r>
            <a:endParaRPr lang="en-CA" b="1" i="1" baseline="0"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893137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DDD65AC4-17B0-4E19-8496-B264E70A18D3}" type="slidenum">
              <a:rPr lang="en-US" smtClean="0"/>
              <a:t>16</a:t>
            </a:fld>
            <a:endParaRPr lang="en-US"/>
          </a:p>
        </p:txBody>
      </p:sp>
    </p:spTree>
    <p:extLst>
      <p:ext uri="{BB962C8B-B14F-4D97-AF65-F5344CB8AC3E}">
        <p14:creationId xmlns:p14="http://schemas.microsoft.com/office/powerpoint/2010/main" val="401297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[Moderator Part]</a:t>
            </a:r>
          </a:p>
          <a:p>
            <a:endParaRPr lang="en-US"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The moderator’s script will be added in this section after deck submission.</a:t>
            </a:r>
            <a:endParaRPr lang="en-CA" b="1" i="1" baseline="0" dirty="0"/>
          </a:p>
          <a:p>
            <a:endParaRPr lang="en-CA" dirty="0"/>
          </a:p>
        </p:txBody>
      </p:sp>
      <p:sp>
        <p:nvSpPr>
          <p:cNvPr id="4" name="Slide Number Placeholder 3"/>
          <p:cNvSpPr>
            <a:spLocks noGrp="1"/>
          </p:cNvSpPr>
          <p:nvPr>
            <p:ph type="sldNum" sz="quarter" idx="10"/>
          </p:nvPr>
        </p:nvSpPr>
        <p:spPr/>
        <p:txBody>
          <a:bodyPr/>
          <a:lstStyle/>
          <a:p>
            <a:fld id="{DDD65AC4-17B0-4E19-8496-B264E70A18D3}" type="slidenum">
              <a:rPr lang="en-US" smtClean="0"/>
              <a:t>3</a:t>
            </a:fld>
            <a:endParaRPr lang="en-US"/>
          </a:p>
        </p:txBody>
      </p:sp>
    </p:spTree>
    <p:extLst>
      <p:ext uri="{BB962C8B-B14F-4D97-AF65-F5344CB8AC3E}">
        <p14:creationId xmlns:p14="http://schemas.microsoft.com/office/powerpoint/2010/main" val="6952509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Thank you very much for that introduction [moderator name] and thank you everyone for joining us today.</a:t>
            </a:r>
          </a:p>
          <a:p>
            <a:endParaRPr lang="en-CA" dirty="0"/>
          </a:p>
          <a:p>
            <a:r>
              <a:rPr lang="en-CA" dirty="0"/>
              <a:t>As was stated there we’re going to be talking a bit more about Compliant DevOps for the Database. But what does Compliant Database DevOps actually MEAN? Well fortunately I’m here to break this down for you and explain a little more about what we do at Redgate and what sort of problems we talk about and tackle on a daily basis.</a:t>
            </a:r>
          </a:p>
        </p:txBody>
      </p:sp>
      <p:sp>
        <p:nvSpPr>
          <p:cNvPr id="4" name="Slide Number Placeholder 3"/>
          <p:cNvSpPr>
            <a:spLocks noGrp="1"/>
          </p:cNvSpPr>
          <p:nvPr>
            <p:ph type="sldNum" sz="quarter" idx="10"/>
          </p:nvPr>
        </p:nvSpPr>
        <p:spPr/>
        <p:txBody>
          <a:bodyPr/>
          <a:lstStyle/>
          <a:p>
            <a:fld id="{DDD65AC4-17B0-4E19-8496-B264E70A18D3}" type="slidenum">
              <a:rPr lang="en-US" smtClean="0"/>
              <a:t>4</a:t>
            </a:fld>
            <a:endParaRPr lang="en-US"/>
          </a:p>
        </p:txBody>
      </p:sp>
    </p:spTree>
    <p:extLst>
      <p:ext uri="{BB962C8B-B14F-4D97-AF65-F5344CB8AC3E}">
        <p14:creationId xmlns:p14="http://schemas.microsoft.com/office/powerpoint/2010/main" val="3486578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all know that DevOps is the unification of People, Processes and Tooling; all coming together in harmony to provide true innovation to our clients and end-users. But that’s just the easy way of putting it.</a:t>
            </a:r>
          </a:p>
          <a:p>
            <a:r>
              <a:rPr lang="en-CA" dirty="0"/>
              <a:t>Implementing a true DevOps process is something that can take days, weeks and months of change in any or all of these areas and this means that everyone who wishes to implement this ‘way of life’ for database development will find themselves some way along this path.</a:t>
            </a:r>
          </a:p>
          <a:p>
            <a:endParaRPr lang="en-CA" dirty="0"/>
          </a:p>
          <a:p>
            <a:r>
              <a:rPr lang="en-CA" dirty="0"/>
              <a:t>This is something that the Redgate 2018 State of Database DevOps Report aimed to try and measure, to get some indicative numbers for how much people have been able to implement on their own journey. </a:t>
            </a:r>
            <a:r>
              <a:rPr lang="en-GB" sz="1200" b="0" i="0" kern="1200" dirty="0">
                <a:solidFill>
                  <a:schemeClr val="tx1"/>
                </a:solidFill>
                <a:effectLst/>
                <a:latin typeface="+mn-lt"/>
                <a:ea typeface="+mn-ea"/>
                <a:cs typeface="+mn-cs"/>
              </a:rPr>
              <a:t>Over 700 organizations were asked whether they had adopted, or were planning to adopt, DevOps practices and how many of them had applied the same principles to their databases. The report looks at how things have developed over the last 12 months, and what key challenges and requirements are driving DevOps adoption in 2018.</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So a quick question for you all first before we have a sneaky peek at some of the results:</a:t>
            </a:r>
          </a:p>
          <a:p>
            <a:endParaRPr lang="en-GB" sz="1200" b="0"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***POLL: </a:t>
            </a:r>
            <a:r>
              <a:rPr lang="en-GB" sz="1200" b="1" kern="1200" dirty="0">
                <a:solidFill>
                  <a:schemeClr val="tx1"/>
                </a:solidFill>
                <a:effectLst/>
                <a:latin typeface="+mn-lt"/>
                <a:ea typeface="+mn-ea"/>
                <a:cs typeface="+mn-cs"/>
              </a:rPr>
              <a:t>Which (if any) of these practices are already in place for your database development?***</a:t>
            </a:r>
            <a:endParaRPr lang="en-CA" b="1" dirty="0"/>
          </a:p>
        </p:txBody>
      </p:sp>
      <p:sp>
        <p:nvSpPr>
          <p:cNvPr id="4" name="Slide Number Placeholder 3"/>
          <p:cNvSpPr>
            <a:spLocks noGrp="1"/>
          </p:cNvSpPr>
          <p:nvPr>
            <p:ph type="sldNum" sz="quarter" idx="10"/>
          </p:nvPr>
        </p:nvSpPr>
        <p:spPr/>
        <p:txBody>
          <a:bodyPr/>
          <a:lstStyle/>
          <a:p>
            <a:fld id="{DDD65AC4-17B0-4E19-8496-B264E70A18D3}" type="slidenum">
              <a:rPr lang="en-US" smtClean="0"/>
              <a:t>5</a:t>
            </a:fld>
            <a:endParaRPr lang="en-US"/>
          </a:p>
        </p:txBody>
      </p:sp>
    </p:spTree>
    <p:extLst>
      <p:ext uri="{BB962C8B-B14F-4D97-AF65-F5344CB8AC3E}">
        <p14:creationId xmlns:p14="http://schemas.microsoft.com/office/powerpoint/2010/main" val="3268826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Well, where are we now? We it’s clear to see that there is still a wide gap between what is seen as a standard for Application development and Database development. I’d be keen to have a chat with the 19% who weren’t version controlling app development, just out of sheer curiosity! </a:t>
            </a:r>
          </a:p>
          <a:p>
            <a:endParaRPr lang="en-CA" dirty="0"/>
          </a:p>
          <a:p>
            <a:r>
              <a:rPr lang="en-CA" dirty="0"/>
              <a:t>But these sorts of repeatable, reliable, flexible processes are key to ensuring you know what is happening on your data estate at any given time, what changes people are making and crucially where any risk lies.</a:t>
            </a:r>
          </a:p>
          <a:p>
            <a:endParaRPr lang="en-CA" dirty="0"/>
          </a:p>
          <a:p>
            <a:r>
              <a:rPr lang="en-CA" dirty="0"/>
              <a:t>For them to be so far down the adoption list still means that we still have a long way to go or at least that something is preventing us from adopting DevOps.</a:t>
            </a:r>
          </a:p>
          <a:p>
            <a:endParaRPr lang="en-CA" dirty="0"/>
          </a:p>
          <a:p>
            <a:endParaRPr lang="en-CA" dirty="0"/>
          </a:p>
        </p:txBody>
      </p:sp>
      <p:sp>
        <p:nvSpPr>
          <p:cNvPr id="4" name="Slide Number Placeholder 3"/>
          <p:cNvSpPr>
            <a:spLocks noGrp="1"/>
          </p:cNvSpPr>
          <p:nvPr>
            <p:ph type="sldNum" sz="quarter" idx="10"/>
          </p:nvPr>
        </p:nvSpPr>
        <p:spPr/>
        <p:txBody>
          <a:bodyPr/>
          <a:lstStyle/>
          <a:p>
            <a:fld id="{DDD65AC4-17B0-4E19-8496-B264E70A18D3}" type="slidenum">
              <a:rPr lang="en-US" smtClean="0"/>
              <a:t>6</a:t>
            </a:fld>
            <a:endParaRPr lang="en-US"/>
          </a:p>
        </p:txBody>
      </p:sp>
    </p:spTree>
    <p:extLst>
      <p:ext uri="{BB962C8B-B14F-4D97-AF65-F5344CB8AC3E}">
        <p14:creationId xmlns:p14="http://schemas.microsoft.com/office/powerpoint/2010/main" val="2457617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This is where that initial definition that we got from Donovan Brown really speaks true volume – everything noted here as a blocker to DevOps adoption is an inherent issue in one of the People, Processes or Tools components of the model that needs to be in harmony for DevOps adoption to be successful.</a:t>
            </a:r>
          </a:p>
          <a:p>
            <a:endParaRPr lang="en-CA" dirty="0"/>
          </a:p>
          <a:p>
            <a:r>
              <a:rPr lang="en-CA" dirty="0"/>
              <a:t>The most interesting one there in my view is the “Lack of awareness of benefits to the business” – given that DevOps allows us to deliver innovation quickly up our development pipeline and allow our customers and end users to see value sooner, you would think it’s more immediately obvious, but again this is all about communication.</a:t>
            </a:r>
          </a:p>
          <a:p>
            <a:endParaRPr lang="en-CA" dirty="0"/>
          </a:p>
          <a:p>
            <a:r>
              <a:rPr lang="en-CA" dirty="0"/>
              <a:t>So we go ahead and implement DevOps practices for the Database, everyone is on board, but what does it actually look like.</a:t>
            </a:r>
          </a:p>
        </p:txBody>
      </p:sp>
      <p:sp>
        <p:nvSpPr>
          <p:cNvPr id="4" name="Slide Number Placeholder 3"/>
          <p:cNvSpPr>
            <a:spLocks noGrp="1"/>
          </p:cNvSpPr>
          <p:nvPr>
            <p:ph type="sldNum" sz="quarter" idx="10"/>
          </p:nvPr>
        </p:nvSpPr>
        <p:spPr/>
        <p:txBody>
          <a:bodyPr/>
          <a:lstStyle/>
          <a:p>
            <a:fld id="{DDD65AC4-17B0-4E19-8496-B264E70A18D3}" type="slidenum">
              <a:rPr lang="en-US" smtClean="0"/>
              <a:t>7</a:t>
            </a:fld>
            <a:endParaRPr lang="en-US"/>
          </a:p>
        </p:txBody>
      </p:sp>
    </p:spTree>
    <p:extLst>
      <p:ext uri="{BB962C8B-B14F-4D97-AF65-F5344CB8AC3E}">
        <p14:creationId xmlns:p14="http://schemas.microsoft.com/office/powerpoint/2010/main" val="2078238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CU [briefly describe exactly what is going on in the DB DevOps process]</a:t>
            </a:r>
          </a:p>
          <a:p>
            <a:endParaRPr lang="en-CA" dirty="0"/>
          </a:p>
          <a:p>
            <a:r>
              <a:rPr lang="en-CA" dirty="0"/>
              <a:t>But there’s something missing from this diagram, the key to our success when we talk about Databases and Database DevOps… the data!</a:t>
            </a:r>
          </a:p>
        </p:txBody>
      </p:sp>
      <p:sp>
        <p:nvSpPr>
          <p:cNvPr id="4" name="Slide Number Placeholder 3"/>
          <p:cNvSpPr>
            <a:spLocks noGrp="1"/>
          </p:cNvSpPr>
          <p:nvPr>
            <p:ph type="sldNum" sz="quarter" idx="10"/>
          </p:nvPr>
        </p:nvSpPr>
        <p:spPr/>
        <p:txBody>
          <a:bodyPr/>
          <a:lstStyle/>
          <a:p>
            <a:fld id="{DDD65AC4-17B0-4E19-8496-B264E70A18D3}" type="slidenum">
              <a:rPr lang="en-US" smtClean="0"/>
              <a:t>8</a:t>
            </a:fld>
            <a:endParaRPr lang="en-US"/>
          </a:p>
        </p:txBody>
      </p:sp>
    </p:spTree>
    <p:extLst>
      <p:ext uri="{BB962C8B-B14F-4D97-AF65-F5344CB8AC3E}">
        <p14:creationId xmlns:p14="http://schemas.microsoft.com/office/powerpoint/2010/main" val="1684629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Data Compliance and Compliance in general will continue to drive data governance from a technology issue onto board agendas. Drivers for this change include legislation like HIPAA in the Health sector, the EU’s GDPR, and many other inevitable new data regulations around the world, that are yet to come.</a:t>
            </a:r>
            <a:endParaRPr lang="en-CA" dirty="0"/>
          </a:p>
          <a:p>
            <a:endParaRPr lang="en-CA" dirty="0"/>
          </a:p>
          <a:p>
            <a:r>
              <a:rPr lang="en-CA" dirty="0"/>
              <a:t>Now Redgate also ran a Data Governance Implementation Survey and in this report </a:t>
            </a:r>
            <a:r>
              <a:rPr lang="en-GB" sz="1200" b="0" i="0" kern="1200" dirty="0">
                <a:solidFill>
                  <a:schemeClr val="tx1"/>
                </a:solidFill>
                <a:effectLst/>
                <a:latin typeface="+mn-lt"/>
                <a:ea typeface="+mn-ea"/>
                <a:cs typeface="+mn-cs"/>
              </a:rPr>
              <a:t>over 500 SQL Server professionals responded and gave us an indication of how they handle the technical and business challenges of Data Governance in their organisations which gives us some insight as to how people handle data as part of some of the aforementioned processes we’ve been through today.</a:t>
            </a:r>
          </a:p>
          <a:p>
            <a:endParaRPr lang="en-GB" sz="1200" b="0" i="0" kern="1200" dirty="0">
              <a:solidFill>
                <a:schemeClr val="tx1"/>
              </a:solidFill>
              <a:effectLst/>
              <a:latin typeface="+mn-lt"/>
              <a:ea typeface="+mn-ea"/>
              <a:cs typeface="+mn-cs"/>
            </a:endParaRPr>
          </a:p>
          <a:p>
            <a:r>
              <a:rPr lang="en-CA" dirty="0"/>
              <a:t>I think this is probably a good time to ask you good people a couple of questions so we can get a feel for </a:t>
            </a:r>
            <a:r>
              <a:rPr lang="en-CA" b="1" i="1" dirty="0"/>
              <a:t>your</a:t>
            </a:r>
            <a:r>
              <a:rPr lang="en-CA" dirty="0"/>
              <a:t> own data challenges!</a:t>
            </a:r>
          </a:p>
          <a:p>
            <a:endParaRPr lang="en-CA" dirty="0"/>
          </a:p>
          <a:p>
            <a:r>
              <a:rPr lang="en-CA" b="1" dirty="0"/>
              <a:t>***POLL: </a:t>
            </a:r>
            <a:r>
              <a:rPr lang="en-GB" sz="1200" b="1" kern="1200" dirty="0">
                <a:solidFill>
                  <a:schemeClr val="tx1"/>
                </a:solidFill>
                <a:effectLst/>
                <a:latin typeface="+mn-lt"/>
                <a:ea typeface="+mn-ea"/>
                <a:cs typeface="+mn-cs"/>
              </a:rPr>
              <a:t>Which (if any) of these regulations does/will your organization need to comply with?***</a:t>
            </a:r>
          </a:p>
          <a:p>
            <a:endParaRPr lang="en-GB"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***POLL: Where do you record databases/tables/columns that hold sensitive information?***</a:t>
            </a:r>
          </a:p>
          <a:p>
            <a:endParaRPr lang="en-GB"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***POLL: Where does the data in your development, test, or QA environments come from?***</a:t>
            </a:r>
            <a:endParaRPr lang="en-CA" b="1" dirty="0"/>
          </a:p>
          <a:p>
            <a:endParaRPr lang="en-CA" dirty="0"/>
          </a:p>
        </p:txBody>
      </p:sp>
      <p:sp>
        <p:nvSpPr>
          <p:cNvPr id="4" name="Slide Number Placeholder 3"/>
          <p:cNvSpPr>
            <a:spLocks noGrp="1"/>
          </p:cNvSpPr>
          <p:nvPr>
            <p:ph type="sldNum" sz="quarter" idx="10"/>
          </p:nvPr>
        </p:nvSpPr>
        <p:spPr/>
        <p:txBody>
          <a:bodyPr/>
          <a:lstStyle/>
          <a:p>
            <a:fld id="{DDD65AC4-17B0-4E19-8496-B264E70A18D3}" type="slidenum">
              <a:rPr lang="en-US" smtClean="0"/>
              <a:t>9</a:t>
            </a:fld>
            <a:endParaRPr lang="en-US"/>
          </a:p>
        </p:txBody>
      </p:sp>
    </p:spTree>
    <p:extLst>
      <p:ext uri="{BB962C8B-B14F-4D97-AF65-F5344CB8AC3E}">
        <p14:creationId xmlns:p14="http://schemas.microsoft.com/office/powerpoint/2010/main" val="3026427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As you can see – a loot of people fall under that umbrella of being in a regulated industry or organisation so we have to be treating Data with the correct care and attention it deserves.</a:t>
            </a:r>
          </a:p>
          <a:p>
            <a:endParaRPr lang="en-CA" dirty="0"/>
          </a:p>
          <a:p>
            <a:r>
              <a:rPr lang="en-CA" dirty="0"/>
              <a:t>In the past I’ve spoken with people who believe that DevOps would have a detrimental impact on their Data Governance programs but actually that couldn’t be further from the truth. Having in place those scalable, automated and repeatable processes means we can audit each stage and bring our good friend Reliability to the party. It’s certainly easier to trace what's happening to data when we know what's happening to it in the first place!</a:t>
            </a:r>
          </a:p>
          <a:p>
            <a:endParaRPr lang="en-CA" dirty="0"/>
          </a:p>
          <a:p>
            <a:endParaRPr lang="en-CA" dirty="0"/>
          </a:p>
        </p:txBody>
      </p:sp>
      <p:sp>
        <p:nvSpPr>
          <p:cNvPr id="4" name="Slide Number Placeholder 3"/>
          <p:cNvSpPr>
            <a:spLocks noGrp="1"/>
          </p:cNvSpPr>
          <p:nvPr>
            <p:ph type="sldNum" sz="quarter" idx="10"/>
          </p:nvPr>
        </p:nvSpPr>
        <p:spPr/>
        <p:txBody>
          <a:bodyPr/>
          <a:lstStyle/>
          <a:p>
            <a:fld id="{DDD65AC4-17B0-4E19-8496-B264E70A18D3}" type="slidenum">
              <a:rPr lang="en-US" smtClean="0"/>
              <a:t>10</a:t>
            </a:fld>
            <a:endParaRPr lang="en-US"/>
          </a:p>
        </p:txBody>
      </p:sp>
    </p:spTree>
    <p:extLst>
      <p:ext uri="{BB962C8B-B14F-4D97-AF65-F5344CB8AC3E}">
        <p14:creationId xmlns:p14="http://schemas.microsoft.com/office/powerpoint/2010/main" val="8429346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vmlDrawing" Target="../drawings/vmlDrawing1.vml"/><Relationship Id="rId5" Type="http://schemas.openxmlformats.org/officeDocument/2006/relationships/image" Target="../media/image2.wmf"/><Relationship Id="rId4" Type="http://schemas.openxmlformats.org/officeDocument/2006/relationships/oleObject" Target="../embeddings/oleObject1.bin"/></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2.wmf"/><Relationship Id="rId3" Type="http://schemas.openxmlformats.org/officeDocument/2006/relationships/image" Target="../media/image5.jpeg"/><Relationship Id="rId7"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6.jpg"/></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2.wmf"/><Relationship Id="rId3" Type="http://schemas.openxmlformats.org/officeDocument/2006/relationships/image" Target="../media/image5.jpeg"/><Relationship Id="rId7"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6.jp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2.wmf"/><Relationship Id="rId5" Type="http://schemas.openxmlformats.org/officeDocument/2006/relationships/oleObject" Target="../embeddings/oleObject4.bin"/><Relationship Id="rId4"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www.sqlsaturday.com/" TargetMode="External"/><Relationship Id="rId7" Type="http://schemas.openxmlformats.org/officeDocument/2006/relationships/image" Target="../media/image11.png"/><Relationship Id="rId2" Type="http://schemas.openxmlformats.org/officeDocument/2006/relationships/hyperlink" Target="http://www.sqlpass.org/Events/24HoursofPASS.aspx" TargetMode="External"/><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hyperlink" Target="http://www.sqlpass.org/PASSChapters/VirtualChapters.aspx" TargetMode="External"/><Relationship Id="rId10" Type="http://schemas.openxmlformats.org/officeDocument/2006/relationships/image" Target="../media/image14.png"/><Relationship Id="rId4" Type="http://schemas.openxmlformats.org/officeDocument/2006/relationships/hyperlink" Target="http://www.sqlpass.org/PASSChapters.aspx" TargetMode="External"/><Relationship Id="rId9"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7.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vmlDrawing" Target="../drawings/vmlDrawing5.vml"/><Relationship Id="rId5" Type="http://schemas.openxmlformats.org/officeDocument/2006/relationships/image" Target="../media/image2.wmf"/><Relationship Id="rId4" Type="http://schemas.openxmlformats.org/officeDocument/2006/relationships/oleObject" Target="../embeddings/oleObject5.bin"/></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8" Type="http://schemas.openxmlformats.org/officeDocument/2006/relationships/image" Target="../media/image2.wmf"/><Relationship Id="rId3" Type="http://schemas.openxmlformats.org/officeDocument/2006/relationships/image" Target="../media/image5.jpeg"/><Relationship Id="rId7"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vmlDrawing" Target="../drawings/vmlDrawing6.v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6.jp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8" Type="http://schemas.openxmlformats.org/officeDocument/2006/relationships/image" Target="../media/image2.wmf"/><Relationship Id="rId3" Type="http://schemas.openxmlformats.org/officeDocument/2006/relationships/image" Target="../media/image5.jpeg"/><Relationship Id="rId7" Type="http://schemas.openxmlformats.org/officeDocument/2006/relationships/oleObject" Target="../embeddings/oleObject7.bin"/><Relationship Id="rId2" Type="http://schemas.openxmlformats.org/officeDocument/2006/relationships/slideMaster" Target="../slideMasters/slideMaster2.xml"/><Relationship Id="rId1" Type="http://schemas.openxmlformats.org/officeDocument/2006/relationships/vmlDrawing" Target="../drawings/vmlDrawing7.v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6.jp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Master" Target="../slideMasters/slideMaster2.xml"/><Relationship Id="rId1" Type="http://schemas.openxmlformats.org/officeDocument/2006/relationships/vmlDrawing" Target="../drawings/vmlDrawing8.vml"/><Relationship Id="rId6" Type="http://schemas.openxmlformats.org/officeDocument/2006/relationships/image" Target="../media/image2.wmf"/><Relationship Id="rId5" Type="http://schemas.openxmlformats.org/officeDocument/2006/relationships/oleObject" Target="../embeddings/oleObject8.bin"/><Relationship Id="rId4" Type="http://schemas.openxmlformats.org/officeDocument/2006/relationships/image" Target="../media/image9.png"/></Relationships>
</file>

<file path=ppt/slideLayouts/_rels/slideLayout3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www.sqlsaturday.com/" TargetMode="External"/><Relationship Id="rId7" Type="http://schemas.openxmlformats.org/officeDocument/2006/relationships/image" Target="../media/image11.png"/><Relationship Id="rId2" Type="http://schemas.openxmlformats.org/officeDocument/2006/relationships/hyperlink" Target="http://www.sqlpass.org/Events/24HoursofPASS.aspx" TargetMode="External"/><Relationship Id="rId1" Type="http://schemas.openxmlformats.org/officeDocument/2006/relationships/slideMaster" Target="../slideMasters/slideMaster2.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hyperlink" Target="http://www.sqlpass.org/PASSChapters/VirtualChapters.aspx" TargetMode="External"/><Relationship Id="rId10" Type="http://schemas.openxmlformats.org/officeDocument/2006/relationships/image" Target="../media/image14.png"/><Relationship Id="rId4" Type="http://schemas.openxmlformats.org/officeDocument/2006/relationships/hyperlink" Target="http://www.sqlpass.org/PASSChapters.aspx" TargetMode="External"/><Relationship Id="rId9" Type="http://schemas.openxmlformats.org/officeDocument/2006/relationships/image" Target="../media/image13.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Master" Target="../slideMasters/slideMaster2.xml"/><Relationship Id="rId1" Type="http://schemas.openxmlformats.org/officeDocument/2006/relationships/vmlDrawing" Target="../drawings/vmlDrawing9.vml"/><Relationship Id="rId5" Type="http://schemas.openxmlformats.org/officeDocument/2006/relationships/image" Target="../media/image18.wmf"/><Relationship Id="rId4" Type="http://schemas.openxmlformats.org/officeDocument/2006/relationships/oleObject" Target="../embeddings/oleObject9.bin"/></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6" name="Subtitle 2"/>
          <p:cNvSpPr>
            <a:spLocks noGrp="1"/>
          </p:cNvSpPr>
          <p:nvPr>
            <p:ph type="subTitle" idx="1" hasCustomPrompt="1"/>
          </p:nvPr>
        </p:nvSpPr>
        <p:spPr>
          <a:xfrm>
            <a:off x="501198" y="3434242"/>
            <a:ext cx="4520966" cy="453733"/>
          </a:xfrm>
          <a:prstGeom prst="rect">
            <a:avLst/>
          </a:prstGeom>
        </p:spPr>
        <p:txBody>
          <a:bodyPr vert="horz" lIns="91440" tIns="45720" rIns="91440" bIns="45720" rtlCol="0" anchor="t">
            <a:noAutofit/>
          </a:bodyPr>
          <a:lstStyle>
            <a:lvl1pPr marL="0" indent="0" algn="l">
              <a:buNone/>
              <a:defRPr lang="en-US" dirty="0">
                <a:solidFill>
                  <a:schemeClr val="accent3"/>
                </a:solidFill>
                <a:latin typeface="+mn-lt"/>
                <a:cs typeface="Segoe UI Light"/>
              </a:defRPr>
            </a:lvl1pPr>
          </a:lstStyle>
          <a:p>
            <a:pPr lvl="0"/>
            <a:r>
              <a:rPr lang="en-CA" dirty="0"/>
              <a:t>Subtitle</a:t>
            </a:r>
            <a:endParaRPr lang="en-US" dirty="0"/>
          </a:p>
        </p:txBody>
      </p:sp>
      <p:sp>
        <p:nvSpPr>
          <p:cNvPr id="8" name="Text Placeholder 6"/>
          <p:cNvSpPr>
            <a:spLocks noGrp="1"/>
          </p:cNvSpPr>
          <p:nvPr>
            <p:ph type="body" sz="quarter" idx="10" hasCustomPrompt="1"/>
          </p:nvPr>
        </p:nvSpPr>
        <p:spPr>
          <a:xfrm>
            <a:off x="501081" y="4159827"/>
            <a:ext cx="4521200" cy="430213"/>
          </a:xfrm>
        </p:spPr>
        <p:txBody>
          <a:bodyPr/>
          <a:lstStyle>
            <a:lvl1pPr marL="0" indent="0" algn="l" defTabSz="457200" rtl="0" eaLnBrk="1" latinLnBrk="0" hangingPunct="1">
              <a:lnSpc>
                <a:spcPct val="100000"/>
              </a:lnSpc>
              <a:spcBef>
                <a:spcPts val="0"/>
              </a:spcBef>
              <a:spcAft>
                <a:spcPts val="0"/>
              </a:spcAft>
              <a:buFont typeface="Arial"/>
              <a:buNone/>
              <a:defRPr lang="en-US" sz="1400" b="0" kern="1200" baseline="0" dirty="0" smtClean="0">
                <a:solidFill>
                  <a:schemeClr val="bg2">
                    <a:lumMod val="50000"/>
                  </a:schemeClr>
                </a:solidFill>
                <a:latin typeface="+mn-lt"/>
                <a:ea typeface="+mn-ea"/>
                <a:cs typeface="Century Gothic"/>
              </a:defRPr>
            </a:lvl1pPr>
          </a:lstStyle>
          <a:p>
            <a:pPr lvl="0"/>
            <a:r>
              <a:rPr lang="en-US" dirty="0"/>
              <a:t>Speaker Name, Title, Company</a:t>
            </a:r>
          </a:p>
        </p:txBody>
      </p:sp>
      <p:sp>
        <p:nvSpPr>
          <p:cNvPr id="9" name="Text Placeholder 9"/>
          <p:cNvSpPr>
            <a:spLocks noGrp="1"/>
          </p:cNvSpPr>
          <p:nvPr>
            <p:ph type="body" sz="quarter" idx="11" hasCustomPrompt="1"/>
          </p:nvPr>
        </p:nvSpPr>
        <p:spPr>
          <a:xfrm>
            <a:off x="501081" y="2417954"/>
            <a:ext cx="4521200" cy="967155"/>
          </a:xfrm>
        </p:spPr>
        <p:txBody>
          <a:bodyPr anchor="b"/>
          <a:lstStyle>
            <a:lvl1pPr marL="0" marR="0" indent="0" algn="l" defTabSz="457200" rtl="0" eaLnBrk="1" fontAlgn="auto" latinLnBrk="0" hangingPunct="1">
              <a:lnSpc>
                <a:spcPct val="90000"/>
              </a:lnSpc>
              <a:spcBef>
                <a:spcPct val="0"/>
              </a:spcBef>
              <a:spcAft>
                <a:spcPts val="0"/>
              </a:spcAft>
              <a:buClrTx/>
              <a:buSzTx/>
              <a:buFontTx/>
              <a:buNone/>
              <a:tabLst/>
              <a:defRPr kumimoji="0" lang="en-US" sz="3600" b="0" i="0" u="none" strike="noStrike" kern="1200" cap="none" spc="0" normalizeH="0" baseline="0" dirty="0" smtClean="0">
                <a:ln>
                  <a:noFill/>
                </a:ln>
                <a:solidFill>
                  <a:schemeClr val="tx1"/>
                </a:solidFill>
                <a:effectLst/>
                <a:uLnTx/>
                <a:uFillTx/>
                <a:latin typeface="Segoe UI Light" panose="020B0502040204020203" pitchFamily="34" charset="0"/>
                <a:ea typeface="Segoe UI Light" panose="020B0502040204020203" pitchFamily="34" charset="0"/>
                <a:cs typeface="Segoe UI Semibold" panose="020B0502040204020203" pitchFamily="34" charset="0"/>
              </a:defRPr>
            </a:lvl1pPr>
          </a:lstStyle>
          <a:p>
            <a:pPr lvl="0"/>
            <a:r>
              <a:rPr lang="en-US" dirty="0"/>
              <a:t>Title here: No </a:t>
            </a:r>
          </a:p>
          <a:p>
            <a:pPr lvl="0"/>
            <a:r>
              <a:rPr lang="en-US" dirty="0"/>
              <a:t>more than 2 lines</a:t>
            </a:r>
          </a:p>
        </p:txBody>
      </p:sp>
      <p:sp>
        <p:nvSpPr>
          <p:cNvPr id="15" name="Parallelogram 53">
            <a:extLst>
              <a:ext uri="{FF2B5EF4-FFF2-40B4-BE49-F238E27FC236}">
                <a16:creationId xmlns:a16="http://schemas.microsoft.com/office/drawing/2014/main" id="{C547DB2E-3A42-CB46-9F16-F2DFD7625BF5}"/>
              </a:ext>
            </a:extLst>
          </p:cNvPr>
          <p:cNvSpPr/>
          <p:nvPr userDrawn="1"/>
        </p:nvSpPr>
        <p:spPr>
          <a:xfrm flipV="1">
            <a:off x="6888527" y="-23008"/>
            <a:ext cx="2277569" cy="4270010"/>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 name="connsiteX0" fmla="*/ 0 w 4228795"/>
              <a:gd name="connsiteY0" fmla="*/ 6618452 h 6618452"/>
              <a:gd name="connsiteX1" fmla="*/ 3531945 w 4228795"/>
              <a:gd name="connsiteY1" fmla="*/ 0 h 6618452"/>
              <a:gd name="connsiteX2" fmla="*/ 4228795 w 4228795"/>
              <a:gd name="connsiteY2" fmla="*/ 8082 h 6618452"/>
              <a:gd name="connsiteX3" fmla="*/ 2707423 w 4228795"/>
              <a:gd name="connsiteY3" fmla="*/ 6022880 h 6618452"/>
              <a:gd name="connsiteX4" fmla="*/ 0 w 4228795"/>
              <a:gd name="connsiteY4" fmla="*/ 6618452 h 6618452"/>
              <a:gd name="connsiteX0" fmla="*/ 0 w 4228795"/>
              <a:gd name="connsiteY0" fmla="*/ 6618452 h 6625887"/>
              <a:gd name="connsiteX1" fmla="*/ 3531945 w 4228795"/>
              <a:gd name="connsiteY1" fmla="*/ 0 h 6625887"/>
              <a:gd name="connsiteX2" fmla="*/ 4228795 w 4228795"/>
              <a:gd name="connsiteY2" fmla="*/ 8082 h 6625887"/>
              <a:gd name="connsiteX3" fmla="*/ 2890479 w 4228795"/>
              <a:gd name="connsiteY3" fmla="*/ 6625887 h 6625887"/>
              <a:gd name="connsiteX4" fmla="*/ 0 w 4228795"/>
              <a:gd name="connsiteY4" fmla="*/ 6618452 h 6625887"/>
              <a:gd name="connsiteX0" fmla="*/ 0 w 3531945"/>
              <a:gd name="connsiteY0" fmla="*/ 6618452 h 6625887"/>
              <a:gd name="connsiteX1" fmla="*/ 3531945 w 3531945"/>
              <a:gd name="connsiteY1" fmla="*/ 0 h 6625887"/>
              <a:gd name="connsiteX2" fmla="*/ 2732044 w 3531945"/>
              <a:gd name="connsiteY2" fmla="*/ 2075536 h 6625887"/>
              <a:gd name="connsiteX3" fmla="*/ 2890479 w 3531945"/>
              <a:gd name="connsiteY3" fmla="*/ 6625887 h 6625887"/>
              <a:gd name="connsiteX4" fmla="*/ 0 w 3531945"/>
              <a:gd name="connsiteY4" fmla="*/ 6618452 h 6625887"/>
              <a:gd name="connsiteX0" fmla="*/ 0 w 3531945"/>
              <a:gd name="connsiteY0" fmla="*/ 6618452 h 6625887"/>
              <a:gd name="connsiteX1" fmla="*/ 3531945 w 3531945"/>
              <a:gd name="connsiteY1" fmla="*/ 0 h 6625887"/>
              <a:gd name="connsiteX2" fmla="*/ 2893564 w 3531945"/>
              <a:gd name="connsiteY2" fmla="*/ 2010928 h 6625887"/>
              <a:gd name="connsiteX3" fmla="*/ 2890479 w 3531945"/>
              <a:gd name="connsiteY3" fmla="*/ 6625887 h 6625887"/>
              <a:gd name="connsiteX4" fmla="*/ 0 w 3531945"/>
              <a:gd name="connsiteY4" fmla="*/ 6618452 h 6625887"/>
              <a:gd name="connsiteX0" fmla="*/ 0 w 2893564"/>
              <a:gd name="connsiteY0" fmla="*/ 5369364 h 5376799"/>
              <a:gd name="connsiteX1" fmla="*/ 2864330 w 2893564"/>
              <a:gd name="connsiteY1" fmla="*/ 0 h 5376799"/>
              <a:gd name="connsiteX2" fmla="*/ 2893564 w 2893564"/>
              <a:gd name="connsiteY2" fmla="*/ 761840 h 5376799"/>
              <a:gd name="connsiteX3" fmla="*/ 2890479 w 2893564"/>
              <a:gd name="connsiteY3" fmla="*/ 5376799 h 5376799"/>
              <a:gd name="connsiteX4" fmla="*/ 0 w 2893564"/>
              <a:gd name="connsiteY4" fmla="*/ 5369364 h 5376799"/>
              <a:gd name="connsiteX0" fmla="*/ 0 w 2896634"/>
              <a:gd name="connsiteY0" fmla="*/ 5423205 h 5430640"/>
              <a:gd name="connsiteX1" fmla="*/ 2896634 w 2896634"/>
              <a:gd name="connsiteY1" fmla="*/ 0 h 5430640"/>
              <a:gd name="connsiteX2" fmla="*/ 2893564 w 2896634"/>
              <a:gd name="connsiteY2" fmla="*/ 815681 h 5430640"/>
              <a:gd name="connsiteX3" fmla="*/ 2890479 w 2896634"/>
              <a:gd name="connsiteY3" fmla="*/ 5430640 h 5430640"/>
              <a:gd name="connsiteX4" fmla="*/ 0 w 2896634"/>
              <a:gd name="connsiteY4" fmla="*/ 5423205 h 5430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6634" h="5430640">
                <a:moveTo>
                  <a:pt x="0" y="5423205"/>
                </a:moveTo>
                <a:lnTo>
                  <a:pt x="2896634" y="0"/>
                </a:lnTo>
                <a:cubicBezTo>
                  <a:pt x="2895611" y="271894"/>
                  <a:pt x="2894587" y="543787"/>
                  <a:pt x="2893564" y="815681"/>
                </a:cubicBezTo>
                <a:cubicBezTo>
                  <a:pt x="2892536" y="2354001"/>
                  <a:pt x="2891507" y="3892320"/>
                  <a:pt x="2890479" y="5430640"/>
                </a:cubicBezTo>
                <a:lnTo>
                  <a:pt x="0" y="542320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arallelogram 53">
            <a:extLst>
              <a:ext uri="{FF2B5EF4-FFF2-40B4-BE49-F238E27FC236}">
                <a16:creationId xmlns:a16="http://schemas.microsoft.com/office/drawing/2014/main" id="{77B5575C-4715-D644-A469-D39C9A84C288}"/>
              </a:ext>
            </a:extLst>
          </p:cNvPr>
          <p:cNvSpPr/>
          <p:nvPr userDrawn="1"/>
        </p:nvSpPr>
        <p:spPr>
          <a:xfrm>
            <a:off x="5690917" y="-44624"/>
            <a:ext cx="3484830" cy="524037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758106 w 4301085"/>
              <a:gd name="connsiteY2" fmla="*/ 343414 h 4973135"/>
              <a:gd name="connsiteX3" fmla="*/ 4301085 w 4301085"/>
              <a:gd name="connsiteY3" fmla="*/ 4973135 h 4973135"/>
              <a:gd name="connsiteX4" fmla="*/ 0 w 4301085"/>
              <a:gd name="connsiteY4" fmla="*/ 4965700 h 4973135"/>
              <a:gd name="connsiteX0" fmla="*/ 0 w 3758106"/>
              <a:gd name="connsiteY0" fmla="*/ 4965700 h 4965700"/>
              <a:gd name="connsiteX1" fmla="*/ 2647627 w 3758106"/>
              <a:gd name="connsiteY1" fmla="*/ 0 h 4965700"/>
              <a:gd name="connsiteX2" fmla="*/ 3758106 w 3758106"/>
              <a:gd name="connsiteY2" fmla="*/ 343414 h 4965700"/>
              <a:gd name="connsiteX3" fmla="*/ 3341893 w 3758106"/>
              <a:gd name="connsiteY3" fmla="*/ 4868350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2995294 w 3758106"/>
              <a:gd name="connsiteY3" fmla="*/ 4892532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3019475 w 3758106"/>
              <a:gd name="connsiteY3" fmla="*/ 4715202 h 4965700"/>
              <a:gd name="connsiteX4" fmla="*/ 0 w 3758106"/>
              <a:gd name="connsiteY4" fmla="*/ 4965700 h 4965700"/>
              <a:gd name="connsiteX0" fmla="*/ 0 w 3019475"/>
              <a:gd name="connsiteY0" fmla="*/ 4965700 h 4965700"/>
              <a:gd name="connsiteX1" fmla="*/ 2647627 w 3019475"/>
              <a:gd name="connsiteY1" fmla="*/ 0 h 4965700"/>
              <a:gd name="connsiteX2" fmla="*/ 2839216 w 3019475"/>
              <a:gd name="connsiteY2" fmla="*/ 351475 h 4965700"/>
              <a:gd name="connsiteX3" fmla="*/ 3019475 w 3019475"/>
              <a:gd name="connsiteY3" fmla="*/ 4715202 h 4965700"/>
              <a:gd name="connsiteX4" fmla="*/ 0 w 3019475"/>
              <a:gd name="connsiteY4" fmla="*/ 4965700 h 4965700"/>
              <a:gd name="connsiteX0" fmla="*/ 0 w 3306722"/>
              <a:gd name="connsiteY0" fmla="*/ 4976945 h 4976945"/>
              <a:gd name="connsiteX1" fmla="*/ 2647627 w 3306722"/>
              <a:gd name="connsiteY1" fmla="*/ 11245 h 4976945"/>
              <a:gd name="connsiteX2" fmla="*/ 3306722 w 3306722"/>
              <a:gd name="connsiteY2" fmla="*/ 0 h 4976945"/>
              <a:gd name="connsiteX3" fmla="*/ 3019475 w 3306722"/>
              <a:gd name="connsiteY3" fmla="*/ 4726447 h 4976945"/>
              <a:gd name="connsiteX4" fmla="*/ 0 w 3306722"/>
              <a:gd name="connsiteY4" fmla="*/ 4976945 h 4976945"/>
              <a:gd name="connsiteX0" fmla="*/ 0 w 3309651"/>
              <a:gd name="connsiteY0" fmla="*/ 4976945 h 4976945"/>
              <a:gd name="connsiteX1" fmla="*/ 2647627 w 3309651"/>
              <a:gd name="connsiteY1" fmla="*/ 11245 h 4976945"/>
              <a:gd name="connsiteX2" fmla="*/ 3306722 w 3309651"/>
              <a:gd name="connsiteY2" fmla="*/ 0 h 4976945"/>
              <a:gd name="connsiteX3" fmla="*/ 3309651 w 3309651"/>
              <a:gd name="connsiteY3" fmla="*/ 4968261 h 4976945"/>
              <a:gd name="connsiteX4" fmla="*/ 0 w 3309651"/>
              <a:gd name="connsiteY4" fmla="*/ 4976945 h 4976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651" h="4976945">
                <a:moveTo>
                  <a:pt x="0" y="4976945"/>
                </a:moveTo>
                <a:lnTo>
                  <a:pt x="2647627" y="11245"/>
                </a:lnTo>
                <a:lnTo>
                  <a:pt x="3306722" y="0"/>
                </a:lnTo>
                <a:cubicBezTo>
                  <a:pt x="3307698" y="1656087"/>
                  <a:pt x="3308675" y="3312174"/>
                  <a:pt x="3309651" y="4968261"/>
                </a:cubicBezTo>
                <a:lnTo>
                  <a:pt x="0" y="4976945"/>
                </a:lnTo>
                <a:close/>
              </a:path>
            </a:pathLst>
          </a:cu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1310108-2282-412A-8070-EA1D9ED7374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8858" t="35400" r="8863" b="35672"/>
          <a:stretch/>
        </p:blipFill>
        <p:spPr>
          <a:xfrm>
            <a:off x="501081" y="356682"/>
            <a:ext cx="2611770" cy="918244"/>
          </a:xfrm>
          <a:prstGeom prst="rect">
            <a:avLst/>
          </a:prstGeom>
        </p:spPr>
      </p:pic>
      <p:sp>
        <p:nvSpPr>
          <p:cNvPr id="10" name="Rectangle 9">
            <a:extLst>
              <a:ext uri="{FF2B5EF4-FFF2-40B4-BE49-F238E27FC236}">
                <a16:creationId xmlns:a16="http://schemas.microsoft.com/office/drawing/2014/main" id="{8000EC49-E77E-4156-874E-FB3B6E78EB5A}"/>
              </a:ext>
            </a:extLst>
          </p:cNvPr>
          <p:cNvSpPr/>
          <p:nvPr userDrawn="1"/>
        </p:nvSpPr>
        <p:spPr>
          <a:xfrm>
            <a:off x="2873829" y="4776940"/>
            <a:ext cx="6312350" cy="44042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11" name="Object 10">
            <a:extLst>
              <a:ext uri="{FF2B5EF4-FFF2-40B4-BE49-F238E27FC236}">
                <a16:creationId xmlns:a16="http://schemas.microsoft.com/office/drawing/2014/main" id="{750FC251-9782-454A-BD90-2E5629E11EA5}"/>
              </a:ext>
            </a:extLst>
          </p:cNvPr>
          <p:cNvGraphicFramePr>
            <a:graphicFrameLocks noChangeAspect="1"/>
          </p:cNvGraphicFramePr>
          <p:nvPr userDrawn="1">
            <p:extLst>
              <p:ext uri="{D42A27DB-BD31-4B8C-83A1-F6EECF244321}">
                <p14:modId xmlns:p14="http://schemas.microsoft.com/office/powerpoint/2010/main" val="483636346"/>
              </p:ext>
            </p:extLst>
          </p:nvPr>
        </p:nvGraphicFramePr>
        <p:xfrm>
          <a:off x="3041469" y="4819648"/>
          <a:ext cx="6096000" cy="330200"/>
        </p:xfrm>
        <a:graphic>
          <a:graphicData uri="http://schemas.openxmlformats.org/presentationml/2006/ole">
            <mc:AlternateContent xmlns:mc="http://schemas.openxmlformats.org/markup-compatibility/2006">
              <mc:Choice xmlns:v="urn:schemas-microsoft-com:vml" Requires="v">
                <p:oleObj spid="_x0000_s1026" r:id="rId4" imgW="18082440" imgH="977760" progId="">
                  <p:embed/>
                </p:oleObj>
              </mc:Choice>
              <mc:Fallback>
                <p:oleObj r:id="rId4" imgW="18082440" imgH="977760" progId="">
                  <p:embed/>
                  <p:pic>
                    <p:nvPicPr>
                      <p:cNvPr id="11" name="Object 10">
                        <a:extLst>
                          <a:ext uri="{FF2B5EF4-FFF2-40B4-BE49-F238E27FC236}">
                            <a16:creationId xmlns:a16="http://schemas.microsoft.com/office/drawing/2014/main" id="{750FC251-9782-454A-BD90-2E5629E11EA5}"/>
                          </a:ext>
                        </a:extLst>
                      </p:cNvPr>
                      <p:cNvPicPr/>
                      <p:nvPr/>
                    </p:nvPicPr>
                    <p:blipFill>
                      <a:blip r:embed="rId5"/>
                      <a:stretch>
                        <a:fillRect/>
                      </a:stretch>
                    </p:blipFill>
                    <p:spPr>
                      <a:xfrm>
                        <a:off x="3041469" y="4819648"/>
                        <a:ext cx="6096000" cy="330200"/>
                      </a:xfrm>
                      <a:prstGeom prst="rect">
                        <a:avLst/>
                      </a:prstGeom>
                    </p:spPr>
                  </p:pic>
                </p:oleObj>
              </mc:Fallback>
            </mc:AlternateContent>
          </a:graphicData>
        </a:graphic>
      </p:graphicFrame>
      <p:sp>
        <p:nvSpPr>
          <p:cNvPr id="12" name="TextBox 11">
            <a:extLst>
              <a:ext uri="{FF2B5EF4-FFF2-40B4-BE49-F238E27FC236}">
                <a16:creationId xmlns:a16="http://schemas.microsoft.com/office/drawing/2014/main" id="{84E1F44B-EDFF-459F-8F68-3D8AFC2188BE}"/>
              </a:ext>
            </a:extLst>
          </p:cNvPr>
          <p:cNvSpPr txBox="1"/>
          <p:nvPr userDrawn="1"/>
        </p:nvSpPr>
        <p:spPr>
          <a:xfrm>
            <a:off x="6646474" y="4490025"/>
            <a:ext cx="2761673" cy="276999"/>
          </a:xfrm>
          <a:prstGeom prst="rect">
            <a:avLst/>
          </a:prstGeom>
          <a:noFill/>
        </p:spPr>
        <p:txBody>
          <a:bodyPr wrap="square" rtlCol="0">
            <a:spAutoFit/>
          </a:bodyPr>
          <a:lstStyle/>
          <a:p>
            <a:r>
              <a:rPr lang="en-CA" sz="1200" dirty="0">
                <a:solidFill>
                  <a:schemeClr val="bg2"/>
                </a:solidFill>
              </a:rPr>
              <a:t>Thanks to our Presenting Sponsors:</a:t>
            </a:r>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8" name="Content Placeholder 2"/>
          <p:cNvSpPr>
            <a:spLocks noGrp="1"/>
          </p:cNvSpPr>
          <p:nvPr>
            <p:ph idx="1"/>
          </p:nvPr>
        </p:nvSpPr>
        <p:spPr>
          <a:xfrm>
            <a:off x="322028" y="1331129"/>
            <a:ext cx="8229600" cy="3285197"/>
          </a:xfrm>
          <a:prstGeom prst="rect">
            <a:avLst/>
          </a:prstGeom>
        </p:spPr>
        <p:txBody>
          <a:bodyPr>
            <a:normAutofit/>
          </a:bodyPr>
          <a:lstStyle>
            <a:lvl1pPr marL="0" indent="0">
              <a:buClr>
                <a:schemeClr val="accent3"/>
              </a:buClr>
              <a:buFontTx/>
              <a:buNone/>
              <a:defRPr sz="2000">
                <a:solidFill>
                  <a:schemeClr val="tx1"/>
                </a:solidFill>
                <a:latin typeface="Consolas"/>
                <a:cs typeface="Consolas"/>
              </a:defRPr>
            </a:lvl1pPr>
            <a:lvl2pPr marL="0" indent="0">
              <a:buClr>
                <a:schemeClr val="accent3"/>
              </a:buClr>
              <a:buFontTx/>
              <a:buNone/>
              <a:defRPr sz="1800">
                <a:solidFill>
                  <a:schemeClr val="tx1"/>
                </a:solidFill>
                <a:latin typeface="Consolas"/>
                <a:cs typeface="Consolas"/>
              </a:defRPr>
            </a:lvl2pPr>
            <a:lvl3pPr marL="295275" indent="0">
              <a:buClr>
                <a:schemeClr val="accent3"/>
              </a:buClr>
              <a:buFontTx/>
              <a:buNone/>
              <a:defRPr sz="1600">
                <a:solidFill>
                  <a:schemeClr val="tx1"/>
                </a:solidFill>
                <a:latin typeface="Consolas"/>
                <a:cs typeface="Consolas"/>
              </a:defRPr>
            </a:lvl3pPr>
            <a:lvl4pPr marL="579438" indent="0">
              <a:buClr>
                <a:schemeClr val="accent3"/>
              </a:buClr>
              <a:buFontTx/>
              <a:buNone/>
              <a:defRPr sz="1600">
                <a:solidFill>
                  <a:schemeClr val="tx1"/>
                </a:solidFill>
                <a:latin typeface="Consolas"/>
                <a:cs typeface="Consolas"/>
              </a:defRPr>
            </a:lvl4pPr>
            <a:lvl5pPr marL="846138" indent="0">
              <a:buClr>
                <a:schemeClr val="accent3"/>
              </a:buClr>
              <a:buFontTx/>
              <a:buNone/>
              <a:defRPr sz="1600">
                <a:solidFill>
                  <a:schemeClr val="tx1"/>
                </a:solidFill>
                <a:latin typeface="Consolas"/>
                <a:cs typeface="Consolas"/>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3"/>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64499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8CB7BBE-DD26-43DC-9AF5-C7246BC86510}"/>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209851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05A96EE-A720-49D8-88DE-FBB53A51EE2B}"/>
              </a:ext>
            </a:extLst>
          </p:cNvPr>
          <p:cNvSpPr>
            <a:spLocks noGrp="1"/>
          </p:cNvSpPr>
          <p:nvPr>
            <p:ph type="title" hasCustomPrompt="1"/>
          </p:nvPr>
        </p:nvSpPr>
        <p:spPr>
          <a:xfrm>
            <a:off x="322028" y="251227"/>
            <a:ext cx="8480066" cy="612956"/>
          </a:xfrm>
        </p:spPr>
        <p:txBody>
          <a:bodyPr/>
          <a:lstStyle>
            <a:lvl1pPr>
              <a:defRPr/>
            </a:lvl1pPr>
          </a:lstStyle>
          <a:p>
            <a:r>
              <a:rPr lang="en-US" dirty="0"/>
              <a:t>Title here</a:t>
            </a:r>
          </a:p>
        </p:txBody>
      </p:sp>
      <p:pic>
        <p:nvPicPr>
          <p:cNvPr id="5" name="Picture 4">
            <a:extLst>
              <a:ext uri="{FF2B5EF4-FFF2-40B4-BE49-F238E27FC236}">
                <a16:creationId xmlns:a16="http://schemas.microsoft.com/office/drawing/2014/main" id="{DFB2ED91-9350-43CE-99B1-CB967C42460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12686918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Section Titl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78771C-6637-DB44-AA2C-798BBBCB4814}"/>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 y="0"/>
            <a:ext cx="9167858" cy="5143500"/>
          </a:xfrm>
          <a:prstGeom prst="rect">
            <a:avLst/>
          </a:prstGeom>
          <a:solidFill>
            <a:schemeClr val="accent3"/>
          </a:solidFill>
        </p:spPr>
      </p:pic>
      <p:pic>
        <p:nvPicPr>
          <p:cNvPr id="4" name="Picture 3">
            <a:extLst>
              <a:ext uri="{FF2B5EF4-FFF2-40B4-BE49-F238E27FC236}">
                <a16:creationId xmlns:a16="http://schemas.microsoft.com/office/drawing/2014/main" id="{1B58DF1D-1267-470F-9798-65584B3CEA8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80" y="-1"/>
            <a:ext cx="9167279" cy="5157249"/>
          </a:xfrm>
          <a:prstGeom prst="rect">
            <a:avLst/>
          </a:prstGeom>
        </p:spPr>
      </p:pic>
      <p:pic>
        <p:nvPicPr>
          <p:cNvPr id="12" name="Picture 11">
            <a:extLst>
              <a:ext uri="{FF2B5EF4-FFF2-40B4-BE49-F238E27FC236}">
                <a16:creationId xmlns:a16="http://schemas.microsoft.com/office/drawing/2014/main" id="{A478FBAA-2888-634D-B92A-2B9FC024FB3F}"/>
              </a:ext>
            </a:extLst>
          </p:cNvPr>
          <p:cNvPicPr>
            <a:picLocks noChangeAspect="1"/>
          </p:cNvPicPr>
          <p:nvPr userDrawn="1"/>
        </p:nvPicPr>
        <p:blipFill rotWithShape="1">
          <a:blip r:embed="rId5" cstate="print">
            <a:alphaModFix amt="51000"/>
            <a:extLst>
              <a:ext uri="{28A0092B-C50C-407E-A947-70E740481C1C}">
                <a14:useLocalDpi xmlns:a14="http://schemas.microsoft.com/office/drawing/2010/main"/>
              </a:ext>
            </a:extLst>
          </a:blip>
          <a:srcRect r="21583"/>
          <a:stretch/>
        </p:blipFill>
        <p:spPr>
          <a:xfrm>
            <a:off x="6174090" y="434929"/>
            <a:ext cx="2993769" cy="3817756"/>
          </a:xfrm>
          <a:prstGeom prst="rect">
            <a:avLst/>
          </a:prstGeom>
        </p:spPr>
      </p:pic>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Segoe UI Light" charset="0"/>
                <a:ea typeface="Segoe UI Light" charset="0"/>
                <a:cs typeface="Segoe UI Light" charset="0"/>
              </a:defRPr>
            </a:lvl1pPr>
          </a:lstStyle>
          <a:p>
            <a:pPr marL="0" lvl="0"/>
            <a:r>
              <a:rPr lang="en-CA" dirty="0"/>
              <a:t>Section Break</a:t>
            </a:r>
            <a:endParaRPr lang="en-US" dirty="0"/>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B1E3F8EB-3DFB-4ABD-A441-0DC32EA1C8B9}"/>
              </a:ext>
            </a:extLst>
          </p:cNvPr>
          <p:cNvPicPr>
            <a:picLocks noChangeAspect="1"/>
          </p:cNvPicPr>
          <p:nvPr userDrawn="1"/>
        </p:nvPicPr>
        <p:blipFill rotWithShape="1">
          <a:blip r:embed="rId6" cstate="print">
            <a:extLst>
              <a:ext uri="{28A0092B-C50C-407E-A947-70E740481C1C}">
                <a14:useLocalDpi xmlns:a14="http://schemas.microsoft.com/office/drawing/2010/main" val="0"/>
              </a:ext>
            </a:extLst>
          </a:blip>
          <a:srcRect l="8858" t="35400" r="8863" b="35672"/>
          <a:stretch/>
        </p:blipFill>
        <p:spPr>
          <a:xfrm>
            <a:off x="7808067" y="4631765"/>
            <a:ext cx="1271079" cy="446885"/>
          </a:xfrm>
          <a:prstGeom prst="rect">
            <a:avLst/>
          </a:prstGeom>
        </p:spPr>
      </p:pic>
      <p:sp>
        <p:nvSpPr>
          <p:cNvPr id="19" name="Rectangle 18">
            <a:extLst>
              <a:ext uri="{FF2B5EF4-FFF2-40B4-BE49-F238E27FC236}">
                <a16:creationId xmlns:a16="http://schemas.microsoft.com/office/drawing/2014/main" id="{759AFAA6-39BD-43A2-99AC-522629954652}"/>
              </a:ext>
            </a:extLst>
          </p:cNvPr>
          <p:cNvSpPr/>
          <p:nvPr userDrawn="1"/>
        </p:nvSpPr>
        <p:spPr>
          <a:xfrm>
            <a:off x="2873829" y="4631766"/>
            <a:ext cx="6312350" cy="5855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10" name="Object 9">
            <a:extLst>
              <a:ext uri="{FF2B5EF4-FFF2-40B4-BE49-F238E27FC236}">
                <a16:creationId xmlns:a16="http://schemas.microsoft.com/office/drawing/2014/main" id="{0E3CCBC9-C268-41A2-B57B-1980A4EC5F5F}"/>
              </a:ext>
            </a:extLst>
          </p:cNvPr>
          <p:cNvGraphicFramePr>
            <a:graphicFrameLocks noChangeAspect="1"/>
          </p:cNvGraphicFramePr>
          <p:nvPr userDrawn="1">
            <p:extLst>
              <p:ext uri="{D42A27DB-BD31-4B8C-83A1-F6EECF244321}">
                <p14:modId xmlns:p14="http://schemas.microsoft.com/office/powerpoint/2010/main" val="3664382443"/>
              </p:ext>
            </p:extLst>
          </p:nvPr>
        </p:nvGraphicFramePr>
        <p:xfrm>
          <a:off x="3041469" y="4819648"/>
          <a:ext cx="6096000" cy="330200"/>
        </p:xfrm>
        <a:graphic>
          <a:graphicData uri="http://schemas.openxmlformats.org/presentationml/2006/ole">
            <mc:AlternateContent xmlns:mc="http://schemas.openxmlformats.org/markup-compatibility/2006">
              <mc:Choice xmlns:v="urn:schemas-microsoft-com:vml" Requires="v">
                <p:oleObj spid="_x0000_s2050" r:id="rId7" imgW="18082440" imgH="977760" progId="">
                  <p:embed/>
                </p:oleObj>
              </mc:Choice>
              <mc:Fallback>
                <p:oleObj r:id="rId7" imgW="18082440" imgH="977760" progId="">
                  <p:embed/>
                  <p:pic>
                    <p:nvPicPr>
                      <p:cNvPr id="10" name="Object 9">
                        <a:extLst>
                          <a:ext uri="{FF2B5EF4-FFF2-40B4-BE49-F238E27FC236}">
                            <a16:creationId xmlns:a16="http://schemas.microsoft.com/office/drawing/2014/main" id="{0E3CCBC9-C268-41A2-B57B-1980A4EC5F5F}"/>
                          </a:ext>
                        </a:extLst>
                      </p:cNvPr>
                      <p:cNvPicPr/>
                      <p:nvPr/>
                    </p:nvPicPr>
                    <p:blipFill>
                      <a:blip r:embed="rId8"/>
                      <a:stretch>
                        <a:fillRect/>
                      </a:stretch>
                    </p:blipFill>
                    <p:spPr>
                      <a:xfrm>
                        <a:off x="3041469" y="4819648"/>
                        <a:ext cx="6096000" cy="330200"/>
                      </a:xfrm>
                      <a:prstGeom prst="rect">
                        <a:avLst/>
                      </a:prstGeom>
                    </p:spPr>
                  </p:pic>
                </p:oleObj>
              </mc:Fallback>
            </mc:AlternateContent>
          </a:graphicData>
        </a:graphic>
      </p:graphicFrame>
    </p:spTree>
    <p:extLst>
      <p:ext uri="{BB962C8B-B14F-4D97-AF65-F5344CB8AC3E}">
        <p14:creationId xmlns:p14="http://schemas.microsoft.com/office/powerpoint/2010/main" val="24664812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3_Section Titl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78771C-6637-DB44-AA2C-798BBBCB4814}"/>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 y="0"/>
            <a:ext cx="9167858" cy="5143500"/>
          </a:xfrm>
          <a:prstGeom prst="rect">
            <a:avLst/>
          </a:prstGeom>
          <a:solidFill>
            <a:schemeClr val="accent3"/>
          </a:solidFill>
        </p:spPr>
      </p:pic>
      <p:pic>
        <p:nvPicPr>
          <p:cNvPr id="4" name="Picture 3">
            <a:extLst>
              <a:ext uri="{FF2B5EF4-FFF2-40B4-BE49-F238E27FC236}">
                <a16:creationId xmlns:a16="http://schemas.microsoft.com/office/drawing/2014/main" id="{1B58DF1D-1267-470F-9798-65584B3CEA8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80" y="-1"/>
            <a:ext cx="9167279" cy="5157249"/>
          </a:xfrm>
          <a:prstGeom prst="rect">
            <a:avLst/>
          </a:prstGeom>
        </p:spPr>
      </p:pic>
      <p:pic>
        <p:nvPicPr>
          <p:cNvPr id="12" name="Picture 11">
            <a:extLst>
              <a:ext uri="{FF2B5EF4-FFF2-40B4-BE49-F238E27FC236}">
                <a16:creationId xmlns:a16="http://schemas.microsoft.com/office/drawing/2014/main" id="{A478FBAA-2888-634D-B92A-2B9FC024FB3F}"/>
              </a:ext>
            </a:extLst>
          </p:cNvPr>
          <p:cNvPicPr>
            <a:picLocks noChangeAspect="1"/>
          </p:cNvPicPr>
          <p:nvPr userDrawn="1"/>
        </p:nvPicPr>
        <p:blipFill rotWithShape="1">
          <a:blip r:embed="rId5" cstate="print">
            <a:alphaModFix amt="51000"/>
            <a:extLst>
              <a:ext uri="{28A0092B-C50C-407E-A947-70E740481C1C}">
                <a14:useLocalDpi xmlns:a14="http://schemas.microsoft.com/office/drawing/2010/main"/>
              </a:ext>
            </a:extLst>
          </a:blip>
          <a:srcRect r="21583"/>
          <a:stretch/>
        </p:blipFill>
        <p:spPr>
          <a:xfrm>
            <a:off x="6174090" y="434929"/>
            <a:ext cx="2993769" cy="3817756"/>
          </a:xfrm>
          <a:prstGeom prst="rect">
            <a:avLst/>
          </a:prstGeom>
        </p:spPr>
      </p:pic>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Segoe UI Light" charset="0"/>
                <a:ea typeface="Segoe UI Light" charset="0"/>
                <a:cs typeface="Segoe UI Light" charset="0"/>
              </a:defRPr>
            </a:lvl1pPr>
          </a:lstStyle>
          <a:p>
            <a:pPr marL="0" lvl="0"/>
            <a:r>
              <a:rPr lang="en-CA" dirty="0"/>
              <a:t>Questions?</a:t>
            </a:r>
            <a:endParaRPr lang="en-US" dirty="0"/>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FBF67A23-312C-4681-9127-9941E413043D}"/>
              </a:ext>
            </a:extLst>
          </p:cNvPr>
          <p:cNvPicPr>
            <a:picLocks noChangeAspect="1"/>
          </p:cNvPicPr>
          <p:nvPr userDrawn="1"/>
        </p:nvPicPr>
        <p:blipFill rotWithShape="1">
          <a:blip r:embed="rId6" cstate="print">
            <a:extLst>
              <a:ext uri="{28A0092B-C50C-407E-A947-70E740481C1C}">
                <a14:useLocalDpi xmlns:a14="http://schemas.microsoft.com/office/drawing/2010/main" val="0"/>
              </a:ext>
            </a:extLst>
          </a:blip>
          <a:srcRect l="8858" t="35400" r="8863" b="35672"/>
          <a:stretch/>
        </p:blipFill>
        <p:spPr>
          <a:xfrm>
            <a:off x="7808067" y="4631765"/>
            <a:ext cx="1271079" cy="446885"/>
          </a:xfrm>
          <a:prstGeom prst="rect">
            <a:avLst/>
          </a:prstGeom>
        </p:spPr>
      </p:pic>
      <p:sp>
        <p:nvSpPr>
          <p:cNvPr id="18" name="Rectangle 17">
            <a:extLst>
              <a:ext uri="{FF2B5EF4-FFF2-40B4-BE49-F238E27FC236}">
                <a16:creationId xmlns:a16="http://schemas.microsoft.com/office/drawing/2014/main" id="{C5565FD1-A970-4C25-B5B0-9215E21FCC28}"/>
              </a:ext>
            </a:extLst>
          </p:cNvPr>
          <p:cNvSpPr/>
          <p:nvPr userDrawn="1"/>
        </p:nvSpPr>
        <p:spPr>
          <a:xfrm>
            <a:off x="2873829" y="4631766"/>
            <a:ext cx="6312350" cy="5855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10" name="Object 9">
            <a:extLst>
              <a:ext uri="{FF2B5EF4-FFF2-40B4-BE49-F238E27FC236}">
                <a16:creationId xmlns:a16="http://schemas.microsoft.com/office/drawing/2014/main" id="{9EE7182F-D56C-4EBA-94E2-DC2F79DA064F}"/>
              </a:ext>
            </a:extLst>
          </p:cNvPr>
          <p:cNvGraphicFramePr>
            <a:graphicFrameLocks noChangeAspect="1"/>
          </p:cNvGraphicFramePr>
          <p:nvPr userDrawn="1">
            <p:extLst>
              <p:ext uri="{D42A27DB-BD31-4B8C-83A1-F6EECF244321}">
                <p14:modId xmlns:p14="http://schemas.microsoft.com/office/powerpoint/2010/main" val="3664382443"/>
              </p:ext>
            </p:extLst>
          </p:nvPr>
        </p:nvGraphicFramePr>
        <p:xfrm>
          <a:off x="3041469" y="4819648"/>
          <a:ext cx="6096000" cy="330200"/>
        </p:xfrm>
        <a:graphic>
          <a:graphicData uri="http://schemas.openxmlformats.org/presentationml/2006/ole">
            <mc:AlternateContent xmlns:mc="http://schemas.openxmlformats.org/markup-compatibility/2006">
              <mc:Choice xmlns:v="urn:schemas-microsoft-com:vml" Requires="v">
                <p:oleObj spid="_x0000_s3074" r:id="rId7" imgW="18082440" imgH="977760" progId="">
                  <p:embed/>
                </p:oleObj>
              </mc:Choice>
              <mc:Fallback>
                <p:oleObj r:id="rId7" imgW="18082440" imgH="977760" progId="">
                  <p:embed/>
                  <p:pic>
                    <p:nvPicPr>
                      <p:cNvPr id="10" name="Object 9">
                        <a:extLst>
                          <a:ext uri="{FF2B5EF4-FFF2-40B4-BE49-F238E27FC236}">
                            <a16:creationId xmlns:a16="http://schemas.microsoft.com/office/drawing/2014/main" id="{9EE7182F-D56C-4EBA-94E2-DC2F79DA064F}"/>
                          </a:ext>
                        </a:extLst>
                      </p:cNvPr>
                      <p:cNvPicPr/>
                      <p:nvPr/>
                    </p:nvPicPr>
                    <p:blipFill>
                      <a:blip r:embed="rId8"/>
                      <a:stretch>
                        <a:fillRect/>
                      </a:stretch>
                    </p:blipFill>
                    <p:spPr>
                      <a:xfrm>
                        <a:off x="3041469" y="4819648"/>
                        <a:ext cx="6096000" cy="330200"/>
                      </a:xfrm>
                      <a:prstGeom prst="rect">
                        <a:avLst/>
                      </a:prstGeom>
                    </p:spPr>
                  </p:pic>
                </p:oleObj>
              </mc:Fallback>
            </mc:AlternateContent>
          </a:graphicData>
        </a:graphic>
      </p:graphicFrame>
    </p:spTree>
    <p:extLst>
      <p:ext uri="{BB962C8B-B14F-4D97-AF65-F5344CB8AC3E}">
        <p14:creationId xmlns:p14="http://schemas.microsoft.com/office/powerpoint/2010/main" val="2839382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Questions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Parallelogram 1">
            <a:extLst>
              <a:ext uri="{FF2B5EF4-FFF2-40B4-BE49-F238E27FC236}">
                <a16:creationId xmlns:a16="http://schemas.microsoft.com/office/drawing/2014/main" id="{554C47E5-A875-4A65-9B27-BDEA73321620}"/>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5A84B34-3F96-4B87-960D-7166589033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796374" y="-611744"/>
            <a:ext cx="5589679" cy="5589679"/>
          </a:xfrm>
          <a:prstGeom prst="rect">
            <a:avLst/>
          </a:prstGeom>
        </p:spPr>
      </p:pic>
      <p:sp>
        <p:nvSpPr>
          <p:cNvPr id="10" name="Rectangle 9">
            <a:extLst>
              <a:ext uri="{FF2B5EF4-FFF2-40B4-BE49-F238E27FC236}">
                <a16:creationId xmlns:a16="http://schemas.microsoft.com/office/drawing/2014/main" id="{7315AB55-289B-48CA-8101-163E977495B5}"/>
              </a:ext>
            </a:extLst>
          </p:cNvPr>
          <p:cNvSpPr/>
          <p:nvPr userDrawn="1"/>
        </p:nvSpPr>
        <p:spPr>
          <a:xfrm>
            <a:off x="2873829" y="4631766"/>
            <a:ext cx="6312350" cy="5855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6" name="Object 5">
            <a:extLst>
              <a:ext uri="{FF2B5EF4-FFF2-40B4-BE49-F238E27FC236}">
                <a16:creationId xmlns:a16="http://schemas.microsoft.com/office/drawing/2014/main" id="{A6ADDF2A-A07C-4B90-B449-3C450645D9CA}"/>
              </a:ext>
            </a:extLst>
          </p:cNvPr>
          <p:cNvGraphicFramePr>
            <a:graphicFrameLocks noChangeAspect="1"/>
          </p:cNvGraphicFramePr>
          <p:nvPr userDrawn="1">
            <p:extLst>
              <p:ext uri="{D42A27DB-BD31-4B8C-83A1-F6EECF244321}">
                <p14:modId xmlns:p14="http://schemas.microsoft.com/office/powerpoint/2010/main" val="3664382443"/>
              </p:ext>
            </p:extLst>
          </p:nvPr>
        </p:nvGraphicFramePr>
        <p:xfrm>
          <a:off x="3041469" y="4819648"/>
          <a:ext cx="6096000" cy="330200"/>
        </p:xfrm>
        <a:graphic>
          <a:graphicData uri="http://schemas.openxmlformats.org/presentationml/2006/ole">
            <mc:AlternateContent xmlns:mc="http://schemas.openxmlformats.org/markup-compatibility/2006">
              <mc:Choice xmlns:v="urn:schemas-microsoft-com:vml" Requires="v">
                <p:oleObj spid="_x0000_s4098" r:id="rId5" imgW="18082440" imgH="977760" progId="">
                  <p:embed/>
                </p:oleObj>
              </mc:Choice>
              <mc:Fallback>
                <p:oleObj r:id="rId5" imgW="18082440" imgH="977760" progId="">
                  <p:embed/>
                  <p:pic>
                    <p:nvPicPr>
                      <p:cNvPr id="6" name="Object 5">
                        <a:extLst>
                          <a:ext uri="{FF2B5EF4-FFF2-40B4-BE49-F238E27FC236}">
                            <a16:creationId xmlns:a16="http://schemas.microsoft.com/office/drawing/2014/main" id="{A6ADDF2A-A07C-4B90-B449-3C450645D9CA}"/>
                          </a:ext>
                        </a:extLst>
                      </p:cNvPr>
                      <p:cNvPicPr/>
                      <p:nvPr/>
                    </p:nvPicPr>
                    <p:blipFill>
                      <a:blip r:embed="rId6"/>
                      <a:stretch>
                        <a:fillRect/>
                      </a:stretch>
                    </p:blipFill>
                    <p:spPr>
                      <a:xfrm>
                        <a:off x="3041469" y="4819648"/>
                        <a:ext cx="6096000" cy="330200"/>
                      </a:xfrm>
                      <a:prstGeom prst="rect">
                        <a:avLst/>
                      </a:prstGeom>
                    </p:spPr>
                  </p:pic>
                </p:oleObj>
              </mc:Fallback>
            </mc:AlternateContent>
          </a:graphicData>
        </a:graphic>
      </p:graphicFrame>
    </p:spTree>
    <p:extLst>
      <p:ext uri="{BB962C8B-B14F-4D97-AF65-F5344CB8AC3E}">
        <p14:creationId xmlns:p14="http://schemas.microsoft.com/office/powerpoint/2010/main" val="40338643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Explore PASS">
    <p:spTree>
      <p:nvGrpSpPr>
        <p:cNvPr id="1" name=""/>
        <p:cNvGrpSpPr/>
        <p:nvPr/>
      </p:nvGrpSpPr>
      <p:grpSpPr>
        <a:xfrm>
          <a:off x="0" y="0"/>
          <a:ext cx="0" cy="0"/>
          <a:chOff x="0" y="0"/>
          <a:chExt cx="0" cy="0"/>
        </a:xfrm>
      </p:grpSpPr>
      <p:sp>
        <p:nvSpPr>
          <p:cNvPr id="55" name="Parallelogram 53">
            <a:extLst>
              <a:ext uri="{FF2B5EF4-FFF2-40B4-BE49-F238E27FC236}">
                <a16:creationId xmlns:a16="http://schemas.microsoft.com/office/drawing/2014/main" id="{F81D10A2-6548-A247-B1CE-91A23F5CA139}"/>
              </a:ext>
            </a:extLst>
          </p:cNvPr>
          <p:cNvSpPr/>
          <p:nvPr userDrawn="1"/>
        </p:nvSpPr>
        <p:spPr>
          <a:xfrm rot="10800000" flipV="1">
            <a:off x="-76765" y="-28657"/>
            <a:ext cx="3381862" cy="5209810"/>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085" h="6625887">
                <a:moveTo>
                  <a:pt x="0" y="6618452"/>
                </a:moveTo>
                <a:lnTo>
                  <a:pt x="3531945" y="0"/>
                </a:lnTo>
                <a:lnTo>
                  <a:pt x="4228795" y="8082"/>
                </a:lnTo>
                <a:lnTo>
                  <a:pt x="4301085" y="6625887"/>
                </a:lnTo>
                <a:lnTo>
                  <a:pt x="0" y="661845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Parallelogram 53">
            <a:extLst>
              <a:ext uri="{FF2B5EF4-FFF2-40B4-BE49-F238E27FC236}">
                <a16:creationId xmlns:a16="http://schemas.microsoft.com/office/drawing/2014/main" id="{7ED47A30-94DB-5A42-996E-431E8368B0A5}"/>
              </a:ext>
            </a:extLst>
          </p:cNvPr>
          <p:cNvSpPr/>
          <p:nvPr userDrawn="1"/>
        </p:nvSpPr>
        <p:spPr>
          <a:xfrm rot="10800000">
            <a:off x="-96644" y="-32812"/>
            <a:ext cx="4590972" cy="5223769"/>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00" h="4973135">
                <a:moveTo>
                  <a:pt x="0" y="4965700"/>
                </a:moveTo>
                <a:lnTo>
                  <a:pt x="2647627" y="0"/>
                </a:lnTo>
                <a:lnTo>
                  <a:pt x="4370700" y="12935"/>
                </a:lnTo>
                <a:lnTo>
                  <a:pt x="4301085" y="4973135"/>
                </a:lnTo>
                <a:lnTo>
                  <a:pt x="0" y="4965700"/>
                </a:lnTo>
                <a:close/>
              </a:path>
            </a:pathLst>
          </a:cu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hlinkClick r:id="rId2"/>
          </p:cNvPr>
          <p:cNvSpPr/>
          <p:nvPr userDrawn="1"/>
        </p:nvSpPr>
        <p:spPr>
          <a:xfrm>
            <a:off x="4108494" y="1963543"/>
            <a:ext cx="1259829"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dirty="0">
                <a:solidFill>
                  <a:schemeClr val="bg2">
                    <a:lumMod val="50000"/>
                  </a:schemeClr>
                </a:solidFill>
              </a:rPr>
              <a:t>PASS’ flagship event November 6-9 </a:t>
            </a:r>
          </a:p>
          <a:p>
            <a:pPr algn="ctr"/>
            <a:r>
              <a:rPr lang="en-US" sz="900" dirty="0">
                <a:solidFill>
                  <a:schemeClr val="bg2">
                    <a:lumMod val="50000"/>
                  </a:schemeClr>
                </a:solidFill>
              </a:rPr>
              <a:t>Seattle, Washington</a:t>
            </a:r>
          </a:p>
        </p:txBody>
      </p:sp>
      <p:sp>
        <p:nvSpPr>
          <p:cNvPr id="33" name="Rectangle 32">
            <a:hlinkClick r:id="rId3"/>
          </p:cNvPr>
          <p:cNvSpPr/>
          <p:nvPr userDrawn="1"/>
        </p:nvSpPr>
        <p:spPr>
          <a:xfrm>
            <a:off x="7223235" y="1963543"/>
            <a:ext cx="1285290"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a:solidFill>
                  <a:schemeClr val="bg2">
                    <a:lumMod val="50000"/>
                  </a:schemeClr>
                </a:solidFill>
              </a:rPr>
              <a:t>Free 1-day local training events</a:t>
            </a:r>
            <a:endParaRPr lang="en-US" sz="900" dirty="0">
              <a:solidFill>
                <a:schemeClr val="bg2">
                  <a:lumMod val="50000"/>
                </a:schemeClr>
              </a:solidFill>
            </a:endParaRPr>
          </a:p>
        </p:txBody>
      </p:sp>
      <p:sp>
        <p:nvSpPr>
          <p:cNvPr id="34" name="Rectangle 33">
            <a:hlinkClick r:id="rId4"/>
          </p:cNvPr>
          <p:cNvSpPr/>
          <p:nvPr userDrawn="1"/>
        </p:nvSpPr>
        <p:spPr>
          <a:xfrm>
            <a:off x="5649288" y="1963543"/>
            <a:ext cx="1284192"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a:solidFill>
                  <a:schemeClr val="bg2">
                    <a:lumMod val="50000"/>
                  </a:schemeClr>
                </a:solidFill>
              </a:rPr>
              <a:t>Local user groups around the world</a:t>
            </a:r>
            <a:endParaRPr lang="en-US" sz="900" dirty="0">
              <a:solidFill>
                <a:schemeClr val="bg2">
                  <a:lumMod val="50000"/>
                </a:schemeClr>
              </a:solidFill>
            </a:endParaRPr>
          </a:p>
        </p:txBody>
      </p:sp>
      <p:sp>
        <p:nvSpPr>
          <p:cNvPr id="35" name="Rectangle 34">
            <a:hlinkClick r:id="rId5"/>
          </p:cNvPr>
          <p:cNvSpPr/>
          <p:nvPr userDrawn="1"/>
        </p:nvSpPr>
        <p:spPr>
          <a:xfrm>
            <a:off x="4026457" y="4082268"/>
            <a:ext cx="1289156"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dirty="0">
                <a:solidFill>
                  <a:schemeClr val="bg2">
                    <a:lumMod val="50000"/>
                  </a:schemeClr>
                </a:solidFill>
              </a:rPr>
              <a:t>Online special interest user groups </a:t>
            </a:r>
          </a:p>
        </p:txBody>
      </p:sp>
      <p:sp>
        <p:nvSpPr>
          <p:cNvPr id="36" name="Rectangle 35">
            <a:hlinkClick r:id="rId4"/>
          </p:cNvPr>
          <p:cNvSpPr/>
          <p:nvPr userDrawn="1"/>
        </p:nvSpPr>
        <p:spPr>
          <a:xfrm>
            <a:off x="5679834" y="4082268"/>
            <a:ext cx="1176020"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dirty="0">
                <a:solidFill>
                  <a:schemeClr val="bg2">
                    <a:lumMod val="50000"/>
                  </a:schemeClr>
                </a:solidFill>
              </a:rPr>
              <a:t>Business analytics training </a:t>
            </a:r>
          </a:p>
        </p:txBody>
      </p:sp>
      <p:pic>
        <p:nvPicPr>
          <p:cNvPr id="41" name="Picture 40"/>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432612" y="3133045"/>
            <a:ext cx="879579" cy="799617"/>
          </a:xfrm>
          <a:prstGeom prst="rect">
            <a:avLst/>
          </a:prstGeom>
        </p:spPr>
      </p:pic>
      <p:sp>
        <p:nvSpPr>
          <p:cNvPr id="43" name="Rectangle 42">
            <a:hlinkClick r:id="rId4"/>
          </p:cNvPr>
          <p:cNvSpPr/>
          <p:nvPr userDrawn="1"/>
        </p:nvSpPr>
        <p:spPr>
          <a:xfrm>
            <a:off x="7273972" y="4082268"/>
            <a:ext cx="1176020"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dirty="0">
                <a:solidFill>
                  <a:schemeClr val="bg2">
                    <a:lumMod val="50000"/>
                  </a:schemeClr>
                </a:solidFill>
              </a:rPr>
              <a:t>Get involved</a:t>
            </a:r>
          </a:p>
        </p:txBody>
      </p:sp>
      <p:pic>
        <p:nvPicPr>
          <p:cNvPr id="3" name="Picture 2">
            <a:extLst>
              <a:ext uri="{FF2B5EF4-FFF2-40B4-BE49-F238E27FC236}">
                <a16:creationId xmlns:a16="http://schemas.microsoft.com/office/drawing/2014/main" id="{5ABB9FFB-88AF-E64C-B4E0-EA641AB8483C}"/>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4097407" y="850398"/>
            <a:ext cx="1177326" cy="1177326"/>
          </a:xfrm>
          <a:prstGeom prst="rect">
            <a:avLst/>
          </a:prstGeom>
        </p:spPr>
      </p:pic>
      <p:pic>
        <p:nvPicPr>
          <p:cNvPr id="5" name="Picture 4">
            <a:extLst>
              <a:ext uri="{FF2B5EF4-FFF2-40B4-BE49-F238E27FC236}">
                <a16:creationId xmlns:a16="http://schemas.microsoft.com/office/drawing/2014/main" id="{075784B1-BDFC-5249-9F39-BB214820C8BC}"/>
              </a:ext>
            </a:extLst>
          </p:cNvPr>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5650004" y="766874"/>
            <a:ext cx="1292266" cy="1292266"/>
          </a:xfrm>
          <a:prstGeom prst="rect">
            <a:avLst/>
          </a:prstGeom>
        </p:spPr>
      </p:pic>
      <p:pic>
        <p:nvPicPr>
          <p:cNvPr id="7" name="Picture 6">
            <a:extLst>
              <a:ext uri="{FF2B5EF4-FFF2-40B4-BE49-F238E27FC236}">
                <a16:creationId xmlns:a16="http://schemas.microsoft.com/office/drawing/2014/main" id="{425591F2-77BA-9241-BB82-B1AD41977EEE}"/>
              </a:ext>
            </a:extLst>
          </p:cNvPr>
          <p:cNvPicPr>
            <a:picLocks noChangeAspect="1"/>
          </p:cNvPicPr>
          <p:nvPr userDrawn="1"/>
        </p:nvPicPr>
        <p:blipFill>
          <a:blip r:embed="rId9" cstate="print">
            <a:extLst>
              <a:ext uri="{28A0092B-C50C-407E-A947-70E740481C1C}">
                <a14:useLocalDpi xmlns:a14="http://schemas.microsoft.com/office/drawing/2010/main"/>
              </a:ext>
            </a:extLst>
          </a:blip>
          <a:stretch>
            <a:fillRect/>
          </a:stretch>
        </p:blipFill>
        <p:spPr>
          <a:xfrm>
            <a:off x="7259104" y="790071"/>
            <a:ext cx="1269134" cy="1269134"/>
          </a:xfrm>
          <a:prstGeom prst="rect">
            <a:avLst/>
          </a:prstGeom>
        </p:spPr>
      </p:pic>
      <p:pic>
        <p:nvPicPr>
          <p:cNvPr id="9" name="Picture 8">
            <a:extLst>
              <a:ext uri="{FF2B5EF4-FFF2-40B4-BE49-F238E27FC236}">
                <a16:creationId xmlns:a16="http://schemas.microsoft.com/office/drawing/2014/main" id="{60DC2CF9-117A-EA46-A4B5-24AF40402DC9}"/>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4019707" y="2861871"/>
            <a:ext cx="1318009" cy="1318009"/>
          </a:xfrm>
          <a:prstGeom prst="rect">
            <a:avLst/>
          </a:prstGeom>
        </p:spPr>
      </p:pic>
      <p:pic>
        <p:nvPicPr>
          <p:cNvPr id="11" name="Picture 10">
            <a:extLst>
              <a:ext uri="{FF2B5EF4-FFF2-40B4-BE49-F238E27FC236}">
                <a16:creationId xmlns:a16="http://schemas.microsoft.com/office/drawing/2014/main" id="{DA639641-A709-3B49-AA88-99A9F4103481}"/>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5650096" y="2909165"/>
            <a:ext cx="1248876" cy="1248876"/>
          </a:xfrm>
          <a:prstGeom prst="rect">
            <a:avLst/>
          </a:prstGeom>
        </p:spPr>
      </p:pic>
      <p:cxnSp>
        <p:nvCxnSpPr>
          <p:cNvPr id="50" name="Straight Connector 49">
            <a:extLst>
              <a:ext uri="{FF2B5EF4-FFF2-40B4-BE49-F238E27FC236}">
                <a16:creationId xmlns:a16="http://schemas.microsoft.com/office/drawing/2014/main" id="{1B4074C3-6F2F-D349-85B5-0850C0A27234}"/>
              </a:ext>
            </a:extLst>
          </p:cNvPr>
          <p:cNvCxnSpPr>
            <a:cxnSpLocks/>
          </p:cNvCxnSpPr>
          <p:nvPr userDrawn="1"/>
        </p:nvCxnSpPr>
        <p:spPr>
          <a:xfrm flipH="1">
            <a:off x="4185425" y="2691979"/>
            <a:ext cx="4432965" cy="0"/>
          </a:xfrm>
          <a:prstGeom prst="line">
            <a:avLst/>
          </a:prstGeom>
          <a:ln w="635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49" name="Title 3"/>
          <p:cNvSpPr txBox="1">
            <a:spLocks/>
          </p:cNvSpPr>
          <p:nvPr userDrawn="1"/>
        </p:nvSpPr>
        <p:spPr>
          <a:xfrm>
            <a:off x="322751" y="418769"/>
            <a:ext cx="2627572" cy="2596981"/>
          </a:xfrm>
          <a:prstGeom prst="rect">
            <a:avLst/>
          </a:prstGeom>
        </p:spPr>
        <p:txBody>
          <a:bodyPr vert="horz" lIns="91440" tIns="45720" rIns="91440" bIns="45720" rtlCol="0" anchor="t">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2"/>
                </a:solidFill>
                <a:effectLst/>
                <a:uLnTx/>
                <a:uFillTx/>
                <a:latin typeface="Segoe UI Light" charset="0"/>
                <a:ea typeface="Segoe UI Light" charset="0"/>
                <a:cs typeface="Segoe UI Light" charset="0"/>
              </a:defRPr>
            </a:lvl1pPr>
          </a:lstStyle>
          <a:p>
            <a:pPr marL="0" indent="0" algn="l">
              <a:lnSpc>
                <a:spcPct val="90000"/>
              </a:lnSpc>
              <a:tabLst>
                <a:tab pos="4338638" algn="l"/>
              </a:tabLst>
            </a:pPr>
            <a:r>
              <a:rPr lang="en-US" sz="4000" dirty="0">
                <a:solidFill>
                  <a:schemeClr val="bg2"/>
                </a:solidFill>
              </a:rPr>
              <a:t>Explore everything PASS has to offer </a:t>
            </a:r>
          </a:p>
        </p:txBody>
      </p:sp>
      <p:sp>
        <p:nvSpPr>
          <p:cNvPr id="44" name="Rectangle 43"/>
          <p:cNvSpPr/>
          <p:nvPr userDrawn="1"/>
        </p:nvSpPr>
        <p:spPr>
          <a:xfrm>
            <a:off x="353239" y="2967129"/>
            <a:ext cx="2440966" cy="1010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spc="20" dirty="0">
                <a:solidFill>
                  <a:schemeClr val="bg2"/>
                </a:solidFill>
              </a:rPr>
              <a:t>Free Online Resources </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spc="20" dirty="0">
                <a:solidFill>
                  <a:schemeClr val="bg2"/>
                </a:solidFill>
              </a:rPr>
              <a:t>Newsletters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spc="20" dirty="0" err="1">
                <a:solidFill>
                  <a:schemeClr val="bg2"/>
                </a:solidFill>
              </a:rPr>
              <a:t>PASS.org</a:t>
            </a:r>
            <a:endParaRPr lang="en-US" sz="1200" b="1" spc="20" dirty="0">
              <a:solidFill>
                <a:schemeClr val="bg2"/>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bg2"/>
        </a:solid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859294" y="-145776"/>
            <a:ext cx="1403872" cy="921325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377565" y="1864136"/>
            <a:ext cx="8254112" cy="706657"/>
          </a:xfrm>
          <a:prstGeom prst="rect">
            <a:avLst/>
          </a:prstGeom>
        </p:spPr>
        <p:txBody>
          <a:bodyPr vert="horz" lIns="91440" tIns="45720" rIns="91440" bIns="4572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dirty="0">
                <a:solidFill>
                  <a:schemeClr val="tx1"/>
                </a:solidFill>
              </a:rPr>
              <a:t>Thank you for attending</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p:nvPr>
        </p:nvSpPr>
        <p:spPr>
          <a:xfrm>
            <a:off x="412681" y="2900213"/>
            <a:ext cx="5033962" cy="436576"/>
          </a:xfrm>
        </p:spPr>
        <p:txBody>
          <a:bodyPr/>
          <a:lstStyle>
            <a:lvl1pPr marL="0" indent="0" algn="l" defTabSz="914400" rtl="0" eaLnBrk="1" latinLnBrk="0" hangingPunct="1">
              <a:spcBef>
                <a:spcPct val="20000"/>
              </a:spcBef>
              <a:buClr>
                <a:schemeClr val="accent3"/>
              </a:buClr>
              <a:buFont typeface="Arial"/>
              <a:buNone/>
              <a:defRPr lang="en-US" sz="2000" b="0" i="0" kern="1200" baseline="0" dirty="0">
                <a:solidFill>
                  <a:schemeClr val="accent3"/>
                </a:solidFill>
                <a:latin typeface="+mn-lt"/>
                <a:ea typeface="+mn-ea"/>
                <a:cs typeface="Segoe UI Light"/>
              </a:defRPr>
            </a:lvl1pPr>
          </a:lstStyle>
          <a:p>
            <a:pPr lvl="0"/>
            <a:r>
              <a:rPr lang="en-US" dirty="0"/>
              <a:t>Edit Master text styles</a:t>
            </a:r>
          </a:p>
        </p:txBody>
      </p:sp>
      <p:sp>
        <p:nvSpPr>
          <p:cNvPr id="18" name="Text Placeholder 4">
            <a:extLst>
              <a:ext uri="{FF2B5EF4-FFF2-40B4-BE49-F238E27FC236}">
                <a16:creationId xmlns:a16="http://schemas.microsoft.com/office/drawing/2014/main" id="{D39C271D-3769-BA47-9FD8-FAD76E4AF202}"/>
              </a:ext>
            </a:extLst>
          </p:cNvPr>
          <p:cNvSpPr>
            <a:spLocks noGrp="1"/>
          </p:cNvSpPr>
          <p:nvPr>
            <p:ph type="body" sz="quarter" idx="13" hasCustomPrompt="1"/>
          </p:nvPr>
        </p:nvSpPr>
        <p:spPr>
          <a:xfrm>
            <a:off x="722245" y="3464226"/>
            <a:ext cx="1467738"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mn-lt"/>
                <a:ea typeface="+mn-ea"/>
                <a:cs typeface="Segoe UI Light"/>
              </a:defRPr>
            </a:lvl1pPr>
          </a:lstStyle>
          <a:p>
            <a:pPr lvl="0"/>
            <a:r>
              <a:rPr lang="en-US" dirty="0"/>
              <a:t>@</a:t>
            </a:r>
            <a:r>
              <a:rPr lang="en-US" dirty="0" err="1"/>
              <a:t>yourhandle</a:t>
            </a:r>
            <a:endParaRPr lang="en-US" dirty="0"/>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2379240" y="3464226"/>
            <a:ext cx="2030686"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mn-lt"/>
                <a:ea typeface="+mn-ea"/>
                <a:cs typeface="Segoe UI Light"/>
              </a:defRPr>
            </a:lvl1pPr>
          </a:lstStyle>
          <a:p>
            <a:pPr lvl="0"/>
            <a:r>
              <a:rPr lang="en-US" dirty="0" err="1"/>
              <a:t>email@company.com</a:t>
            </a:r>
            <a:endParaRPr lang="en-US" dirty="0"/>
          </a:p>
        </p:txBody>
      </p:sp>
      <p:pic>
        <p:nvPicPr>
          <p:cNvPr id="15" name="Picture 14">
            <a:extLst>
              <a:ext uri="{FF2B5EF4-FFF2-40B4-BE49-F238E27FC236}">
                <a16:creationId xmlns:a16="http://schemas.microsoft.com/office/drawing/2014/main" id="{450FCBF8-8089-4228-815D-946C79BEE47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8858" t="35400" r="8863" b="35672"/>
          <a:stretch/>
        </p:blipFill>
        <p:spPr>
          <a:xfrm>
            <a:off x="501081" y="356682"/>
            <a:ext cx="2611770" cy="918244"/>
          </a:xfrm>
          <a:prstGeom prst="rect">
            <a:avLst/>
          </a:prstGeom>
        </p:spPr>
      </p:pic>
      <p:pic>
        <p:nvPicPr>
          <p:cNvPr id="12" name="Picture 11">
            <a:extLst>
              <a:ext uri="{FF2B5EF4-FFF2-40B4-BE49-F238E27FC236}">
                <a16:creationId xmlns:a16="http://schemas.microsoft.com/office/drawing/2014/main" id="{62646B33-643C-4E57-A2E5-CC34356CA75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647183" y="4675020"/>
            <a:ext cx="393370" cy="393370"/>
          </a:xfrm>
          <a:prstGeom prst="rect">
            <a:avLst/>
          </a:prstGeom>
        </p:spPr>
      </p:pic>
      <p:pic>
        <p:nvPicPr>
          <p:cNvPr id="16" name="Picture 15">
            <a:extLst>
              <a:ext uri="{FF2B5EF4-FFF2-40B4-BE49-F238E27FC236}">
                <a16:creationId xmlns:a16="http://schemas.microsoft.com/office/drawing/2014/main" id="{7A75856D-30EC-482B-AE01-32010D11F604}"/>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686474" y="4675020"/>
            <a:ext cx="393370" cy="393370"/>
          </a:xfrm>
          <a:prstGeom prst="rect">
            <a:avLst/>
          </a:prstGeom>
        </p:spPr>
      </p:pic>
      <p:sp>
        <p:nvSpPr>
          <p:cNvPr id="17" name="Rectangle 16">
            <a:extLst>
              <a:ext uri="{FF2B5EF4-FFF2-40B4-BE49-F238E27FC236}">
                <a16:creationId xmlns:a16="http://schemas.microsoft.com/office/drawing/2014/main" id="{A47D5C6D-FAAD-42FA-BCD8-50730C3F9510}"/>
              </a:ext>
            </a:extLst>
          </p:cNvPr>
          <p:cNvSpPr/>
          <p:nvPr userDrawn="1"/>
        </p:nvSpPr>
        <p:spPr>
          <a:xfrm>
            <a:off x="3087188" y="4701147"/>
            <a:ext cx="6126479" cy="369332"/>
          </a:xfrm>
          <a:prstGeom prst="rect">
            <a:avLst/>
          </a:prstGeom>
        </p:spPr>
        <p:txBody>
          <a:bodyPr wrap="square">
            <a:spAutoFit/>
          </a:bodyPr>
          <a:lstStyle/>
          <a:p>
            <a:r>
              <a:rPr lang="en-US" dirty="0">
                <a:solidFill>
                  <a:schemeClr val="bg2"/>
                </a:solidFill>
              </a:rPr>
              <a:t>	@sqlpass #sqlpass                   @</a:t>
            </a:r>
            <a:r>
              <a:rPr lang="en-US" dirty="0" err="1">
                <a:solidFill>
                  <a:schemeClr val="bg2"/>
                </a:solidFill>
              </a:rPr>
              <a:t>PASScommunity</a:t>
            </a:r>
            <a:endParaRPr lang="en-US" dirty="0">
              <a:solidFill>
                <a:schemeClr val="bg2"/>
              </a:solidFill>
            </a:endParaRPr>
          </a:p>
        </p:txBody>
      </p:sp>
    </p:spTree>
    <p:extLst>
      <p:ext uri="{BB962C8B-B14F-4D97-AF65-F5344CB8AC3E}">
        <p14:creationId xmlns:p14="http://schemas.microsoft.com/office/powerpoint/2010/main" val="16993466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6" name="Subtitle 2"/>
          <p:cNvSpPr>
            <a:spLocks noGrp="1"/>
          </p:cNvSpPr>
          <p:nvPr>
            <p:ph type="subTitle" idx="1" hasCustomPrompt="1"/>
          </p:nvPr>
        </p:nvSpPr>
        <p:spPr>
          <a:xfrm>
            <a:off x="501198" y="3381988"/>
            <a:ext cx="4520966" cy="453733"/>
          </a:xfrm>
          <a:prstGeom prst="rect">
            <a:avLst/>
          </a:prstGeom>
        </p:spPr>
        <p:txBody>
          <a:bodyPr vert="horz" lIns="91440" tIns="45720" rIns="91440" bIns="45720" rtlCol="0" anchor="t">
            <a:noAutofit/>
          </a:bodyPr>
          <a:lstStyle>
            <a:lvl1pPr algn="l">
              <a:defRPr lang="en-US" dirty="0">
                <a:solidFill>
                  <a:schemeClr val="accent3"/>
                </a:solidFill>
                <a:latin typeface="+mn-lt"/>
                <a:cs typeface="Segoe UI Light"/>
              </a:defRPr>
            </a:lvl1pPr>
          </a:lstStyle>
          <a:p>
            <a:pPr lvl="0"/>
            <a:r>
              <a:rPr lang="en-CA" dirty="0"/>
              <a:t>Subtitle</a:t>
            </a:r>
            <a:endParaRPr lang="en-US" dirty="0"/>
          </a:p>
        </p:txBody>
      </p:sp>
      <p:sp>
        <p:nvSpPr>
          <p:cNvPr id="8" name="Text Placeholder 6"/>
          <p:cNvSpPr>
            <a:spLocks noGrp="1"/>
          </p:cNvSpPr>
          <p:nvPr>
            <p:ph type="body" sz="quarter" idx="10" hasCustomPrompt="1"/>
          </p:nvPr>
        </p:nvSpPr>
        <p:spPr>
          <a:xfrm>
            <a:off x="501081" y="4107573"/>
            <a:ext cx="4521200" cy="555656"/>
          </a:xfrm>
        </p:spPr>
        <p:txBody>
          <a:bodyPr/>
          <a:lstStyle>
            <a:lvl1pPr marL="0" indent="0" algn="l" defTabSz="457200" rtl="0" eaLnBrk="1" latinLnBrk="0" hangingPunct="1">
              <a:lnSpc>
                <a:spcPct val="100000"/>
              </a:lnSpc>
              <a:spcBef>
                <a:spcPts val="0"/>
              </a:spcBef>
              <a:spcAft>
                <a:spcPts val="0"/>
              </a:spcAft>
              <a:buFont typeface="Arial"/>
              <a:buNone/>
              <a:defRPr lang="en-US" sz="1400" b="0" kern="1200" baseline="0" dirty="0" smtClean="0">
                <a:solidFill>
                  <a:schemeClr val="bg2">
                    <a:lumMod val="50000"/>
                  </a:schemeClr>
                </a:solidFill>
                <a:latin typeface="+mn-lt"/>
                <a:ea typeface="+mn-ea"/>
                <a:cs typeface="Century Gothic"/>
              </a:defRPr>
            </a:lvl1pPr>
          </a:lstStyle>
          <a:p>
            <a:pPr lvl="0"/>
            <a:r>
              <a:rPr lang="en-US" dirty="0"/>
              <a:t>[SPEAKER FIRST, SPEAKER LAST], Title, Company</a:t>
            </a:r>
          </a:p>
          <a:p>
            <a:pPr lvl="0"/>
            <a:r>
              <a:rPr lang="en-US" dirty="0"/>
              <a:t>Moderated By: [MODERATOR]</a:t>
            </a:r>
          </a:p>
        </p:txBody>
      </p:sp>
      <p:sp>
        <p:nvSpPr>
          <p:cNvPr id="9" name="Text Placeholder 9"/>
          <p:cNvSpPr>
            <a:spLocks noGrp="1"/>
          </p:cNvSpPr>
          <p:nvPr>
            <p:ph type="body" sz="quarter" idx="11" hasCustomPrompt="1"/>
          </p:nvPr>
        </p:nvSpPr>
        <p:spPr>
          <a:xfrm>
            <a:off x="501081" y="2365700"/>
            <a:ext cx="4521200" cy="967155"/>
          </a:xfrm>
        </p:spPr>
        <p:txBody>
          <a:bodyPr anchor="b"/>
          <a:lstStyle>
            <a:lvl1pPr marL="0" marR="0" indent="0" algn="l" defTabSz="457200" rtl="0" eaLnBrk="1" fontAlgn="auto" latinLnBrk="0" hangingPunct="1">
              <a:lnSpc>
                <a:spcPct val="90000"/>
              </a:lnSpc>
              <a:spcBef>
                <a:spcPct val="0"/>
              </a:spcBef>
              <a:spcAft>
                <a:spcPts val="0"/>
              </a:spcAft>
              <a:buClrTx/>
              <a:buSzTx/>
              <a:buFontTx/>
              <a:buNone/>
              <a:tabLst/>
              <a:defRPr kumimoji="0" lang="en-US" sz="3600" b="0" i="0" u="none" strike="noStrike" kern="1200" cap="none" spc="0" normalizeH="0" baseline="0" dirty="0" smtClean="0">
                <a:ln>
                  <a:noFill/>
                </a:ln>
                <a:solidFill>
                  <a:schemeClr val="tx1"/>
                </a:solidFill>
                <a:effectLst/>
                <a:uLnTx/>
                <a:uFillTx/>
                <a:latin typeface="Segoe UI Light" panose="020B0502040204020203" pitchFamily="34" charset="0"/>
                <a:ea typeface="Segoe UI Light" panose="020B0502040204020203" pitchFamily="34" charset="0"/>
                <a:cs typeface="Segoe UI Semibold" panose="020B0502040204020203" pitchFamily="34" charset="0"/>
              </a:defRPr>
            </a:lvl1pPr>
          </a:lstStyle>
          <a:p>
            <a:pPr lvl="0"/>
            <a:r>
              <a:rPr lang="en-US" dirty="0"/>
              <a:t>Title here: No </a:t>
            </a:r>
          </a:p>
          <a:p>
            <a:pPr lvl="0"/>
            <a:r>
              <a:rPr lang="en-US" dirty="0"/>
              <a:t>more than 2 lines</a:t>
            </a:r>
          </a:p>
        </p:txBody>
      </p:sp>
      <p:sp>
        <p:nvSpPr>
          <p:cNvPr id="15" name="Parallelogram 53">
            <a:extLst>
              <a:ext uri="{FF2B5EF4-FFF2-40B4-BE49-F238E27FC236}">
                <a16:creationId xmlns:a16="http://schemas.microsoft.com/office/drawing/2014/main" id="{C547DB2E-3A42-CB46-9F16-F2DFD7625BF5}"/>
              </a:ext>
            </a:extLst>
          </p:cNvPr>
          <p:cNvSpPr/>
          <p:nvPr userDrawn="1"/>
        </p:nvSpPr>
        <p:spPr>
          <a:xfrm flipV="1">
            <a:off x="6888527" y="-23008"/>
            <a:ext cx="2277569" cy="4270010"/>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 name="connsiteX0" fmla="*/ 0 w 4228795"/>
              <a:gd name="connsiteY0" fmla="*/ 6618452 h 6618452"/>
              <a:gd name="connsiteX1" fmla="*/ 3531945 w 4228795"/>
              <a:gd name="connsiteY1" fmla="*/ 0 h 6618452"/>
              <a:gd name="connsiteX2" fmla="*/ 4228795 w 4228795"/>
              <a:gd name="connsiteY2" fmla="*/ 8082 h 6618452"/>
              <a:gd name="connsiteX3" fmla="*/ 2707423 w 4228795"/>
              <a:gd name="connsiteY3" fmla="*/ 6022880 h 6618452"/>
              <a:gd name="connsiteX4" fmla="*/ 0 w 4228795"/>
              <a:gd name="connsiteY4" fmla="*/ 6618452 h 6618452"/>
              <a:gd name="connsiteX0" fmla="*/ 0 w 4228795"/>
              <a:gd name="connsiteY0" fmla="*/ 6618452 h 6625887"/>
              <a:gd name="connsiteX1" fmla="*/ 3531945 w 4228795"/>
              <a:gd name="connsiteY1" fmla="*/ 0 h 6625887"/>
              <a:gd name="connsiteX2" fmla="*/ 4228795 w 4228795"/>
              <a:gd name="connsiteY2" fmla="*/ 8082 h 6625887"/>
              <a:gd name="connsiteX3" fmla="*/ 2890479 w 4228795"/>
              <a:gd name="connsiteY3" fmla="*/ 6625887 h 6625887"/>
              <a:gd name="connsiteX4" fmla="*/ 0 w 4228795"/>
              <a:gd name="connsiteY4" fmla="*/ 6618452 h 6625887"/>
              <a:gd name="connsiteX0" fmla="*/ 0 w 3531945"/>
              <a:gd name="connsiteY0" fmla="*/ 6618452 h 6625887"/>
              <a:gd name="connsiteX1" fmla="*/ 3531945 w 3531945"/>
              <a:gd name="connsiteY1" fmla="*/ 0 h 6625887"/>
              <a:gd name="connsiteX2" fmla="*/ 2732044 w 3531945"/>
              <a:gd name="connsiteY2" fmla="*/ 2075536 h 6625887"/>
              <a:gd name="connsiteX3" fmla="*/ 2890479 w 3531945"/>
              <a:gd name="connsiteY3" fmla="*/ 6625887 h 6625887"/>
              <a:gd name="connsiteX4" fmla="*/ 0 w 3531945"/>
              <a:gd name="connsiteY4" fmla="*/ 6618452 h 6625887"/>
              <a:gd name="connsiteX0" fmla="*/ 0 w 3531945"/>
              <a:gd name="connsiteY0" fmla="*/ 6618452 h 6625887"/>
              <a:gd name="connsiteX1" fmla="*/ 3531945 w 3531945"/>
              <a:gd name="connsiteY1" fmla="*/ 0 h 6625887"/>
              <a:gd name="connsiteX2" fmla="*/ 2893564 w 3531945"/>
              <a:gd name="connsiteY2" fmla="*/ 2010928 h 6625887"/>
              <a:gd name="connsiteX3" fmla="*/ 2890479 w 3531945"/>
              <a:gd name="connsiteY3" fmla="*/ 6625887 h 6625887"/>
              <a:gd name="connsiteX4" fmla="*/ 0 w 3531945"/>
              <a:gd name="connsiteY4" fmla="*/ 6618452 h 6625887"/>
              <a:gd name="connsiteX0" fmla="*/ 0 w 2893564"/>
              <a:gd name="connsiteY0" fmla="*/ 5369364 h 5376799"/>
              <a:gd name="connsiteX1" fmla="*/ 2864330 w 2893564"/>
              <a:gd name="connsiteY1" fmla="*/ 0 h 5376799"/>
              <a:gd name="connsiteX2" fmla="*/ 2893564 w 2893564"/>
              <a:gd name="connsiteY2" fmla="*/ 761840 h 5376799"/>
              <a:gd name="connsiteX3" fmla="*/ 2890479 w 2893564"/>
              <a:gd name="connsiteY3" fmla="*/ 5376799 h 5376799"/>
              <a:gd name="connsiteX4" fmla="*/ 0 w 2893564"/>
              <a:gd name="connsiteY4" fmla="*/ 5369364 h 5376799"/>
              <a:gd name="connsiteX0" fmla="*/ 0 w 2896634"/>
              <a:gd name="connsiteY0" fmla="*/ 5423205 h 5430640"/>
              <a:gd name="connsiteX1" fmla="*/ 2896634 w 2896634"/>
              <a:gd name="connsiteY1" fmla="*/ 0 h 5430640"/>
              <a:gd name="connsiteX2" fmla="*/ 2893564 w 2896634"/>
              <a:gd name="connsiteY2" fmla="*/ 815681 h 5430640"/>
              <a:gd name="connsiteX3" fmla="*/ 2890479 w 2896634"/>
              <a:gd name="connsiteY3" fmla="*/ 5430640 h 5430640"/>
              <a:gd name="connsiteX4" fmla="*/ 0 w 2896634"/>
              <a:gd name="connsiteY4" fmla="*/ 5423205 h 5430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6634" h="5430640">
                <a:moveTo>
                  <a:pt x="0" y="5423205"/>
                </a:moveTo>
                <a:lnTo>
                  <a:pt x="2896634" y="0"/>
                </a:lnTo>
                <a:cubicBezTo>
                  <a:pt x="2895611" y="271894"/>
                  <a:pt x="2894587" y="543787"/>
                  <a:pt x="2893564" y="815681"/>
                </a:cubicBezTo>
                <a:cubicBezTo>
                  <a:pt x="2892536" y="2354001"/>
                  <a:pt x="2891507" y="3892320"/>
                  <a:pt x="2890479" y="5430640"/>
                </a:cubicBezTo>
                <a:lnTo>
                  <a:pt x="0" y="542320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arallelogram 53">
            <a:extLst>
              <a:ext uri="{FF2B5EF4-FFF2-40B4-BE49-F238E27FC236}">
                <a16:creationId xmlns:a16="http://schemas.microsoft.com/office/drawing/2014/main" id="{77B5575C-4715-D644-A469-D39C9A84C288}"/>
              </a:ext>
            </a:extLst>
          </p:cNvPr>
          <p:cNvSpPr/>
          <p:nvPr userDrawn="1"/>
        </p:nvSpPr>
        <p:spPr>
          <a:xfrm>
            <a:off x="5699297" y="-44624"/>
            <a:ext cx="3476450" cy="5227771"/>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758106 w 4301085"/>
              <a:gd name="connsiteY2" fmla="*/ 343414 h 4973135"/>
              <a:gd name="connsiteX3" fmla="*/ 4301085 w 4301085"/>
              <a:gd name="connsiteY3" fmla="*/ 4973135 h 4973135"/>
              <a:gd name="connsiteX4" fmla="*/ 0 w 4301085"/>
              <a:gd name="connsiteY4" fmla="*/ 4965700 h 4973135"/>
              <a:gd name="connsiteX0" fmla="*/ 0 w 3758106"/>
              <a:gd name="connsiteY0" fmla="*/ 4965700 h 4965700"/>
              <a:gd name="connsiteX1" fmla="*/ 2647627 w 3758106"/>
              <a:gd name="connsiteY1" fmla="*/ 0 h 4965700"/>
              <a:gd name="connsiteX2" fmla="*/ 3758106 w 3758106"/>
              <a:gd name="connsiteY2" fmla="*/ 343414 h 4965700"/>
              <a:gd name="connsiteX3" fmla="*/ 3341893 w 3758106"/>
              <a:gd name="connsiteY3" fmla="*/ 4868350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2995294 w 3758106"/>
              <a:gd name="connsiteY3" fmla="*/ 4892532 h 4965700"/>
              <a:gd name="connsiteX4" fmla="*/ 0 w 3758106"/>
              <a:gd name="connsiteY4" fmla="*/ 4965700 h 4965700"/>
              <a:gd name="connsiteX0" fmla="*/ 0 w 3758106"/>
              <a:gd name="connsiteY0" fmla="*/ 4965700 h 4965700"/>
              <a:gd name="connsiteX1" fmla="*/ 2647627 w 3758106"/>
              <a:gd name="connsiteY1" fmla="*/ 0 h 4965700"/>
              <a:gd name="connsiteX2" fmla="*/ 3758106 w 3758106"/>
              <a:gd name="connsiteY2" fmla="*/ 343414 h 4965700"/>
              <a:gd name="connsiteX3" fmla="*/ 3019475 w 3758106"/>
              <a:gd name="connsiteY3" fmla="*/ 4715202 h 4965700"/>
              <a:gd name="connsiteX4" fmla="*/ 0 w 3758106"/>
              <a:gd name="connsiteY4" fmla="*/ 4965700 h 4965700"/>
              <a:gd name="connsiteX0" fmla="*/ 0 w 3019475"/>
              <a:gd name="connsiteY0" fmla="*/ 4965700 h 4965700"/>
              <a:gd name="connsiteX1" fmla="*/ 2647627 w 3019475"/>
              <a:gd name="connsiteY1" fmla="*/ 0 h 4965700"/>
              <a:gd name="connsiteX2" fmla="*/ 2839216 w 3019475"/>
              <a:gd name="connsiteY2" fmla="*/ 351475 h 4965700"/>
              <a:gd name="connsiteX3" fmla="*/ 3019475 w 3019475"/>
              <a:gd name="connsiteY3" fmla="*/ 4715202 h 4965700"/>
              <a:gd name="connsiteX4" fmla="*/ 0 w 3019475"/>
              <a:gd name="connsiteY4" fmla="*/ 4965700 h 4965700"/>
              <a:gd name="connsiteX0" fmla="*/ 0 w 3306722"/>
              <a:gd name="connsiteY0" fmla="*/ 4976945 h 4976945"/>
              <a:gd name="connsiteX1" fmla="*/ 2647627 w 3306722"/>
              <a:gd name="connsiteY1" fmla="*/ 11245 h 4976945"/>
              <a:gd name="connsiteX2" fmla="*/ 3306722 w 3306722"/>
              <a:gd name="connsiteY2" fmla="*/ 0 h 4976945"/>
              <a:gd name="connsiteX3" fmla="*/ 3019475 w 3306722"/>
              <a:gd name="connsiteY3" fmla="*/ 4726447 h 4976945"/>
              <a:gd name="connsiteX4" fmla="*/ 0 w 3306722"/>
              <a:gd name="connsiteY4" fmla="*/ 4976945 h 4976945"/>
              <a:gd name="connsiteX0" fmla="*/ 0 w 3309651"/>
              <a:gd name="connsiteY0" fmla="*/ 4976945 h 4976945"/>
              <a:gd name="connsiteX1" fmla="*/ 2647627 w 3309651"/>
              <a:gd name="connsiteY1" fmla="*/ 11245 h 4976945"/>
              <a:gd name="connsiteX2" fmla="*/ 3306722 w 3309651"/>
              <a:gd name="connsiteY2" fmla="*/ 0 h 4976945"/>
              <a:gd name="connsiteX3" fmla="*/ 3309651 w 3309651"/>
              <a:gd name="connsiteY3" fmla="*/ 4968261 h 4976945"/>
              <a:gd name="connsiteX4" fmla="*/ 0 w 3309651"/>
              <a:gd name="connsiteY4" fmla="*/ 4976945 h 4976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651" h="4976945">
                <a:moveTo>
                  <a:pt x="0" y="4976945"/>
                </a:moveTo>
                <a:lnTo>
                  <a:pt x="2647627" y="11245"/>
                </a:lnTo>
                <a:lnTo>
                  <a:pt x="3306722" y="0"/>
                </a:lnTo>
                <a:cubicBezTo>
                  <a:pt x="3307698" y="1656087"/>
                  <a:pt x="3308675" y="3312174"/>
                  <a:pt x="3309651" y="4968261"/>
                </a:cubicBezTo>
                <a:lnTo>
                  <a:pt x="0" y="4976945"/>
                </a:lnTo>
                <a:close/>
              </a:path>
            </a:pathLst>
          </a:cu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73CA6C5-51B4-4B20-B865-59B72FDEF29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8858" t="35400" r="8863" b="35672"/>
          <a:stretch/>
        </p:blipFill>
        <p:spPr>
          <a:xfrm>
            <a:off x="501081" y="356682"/>
            <a:ext cx="2611770" cy="918244"/>
          </a:xfrm>
          <a:prstGeom prst="rect">
            <a:avLst/>
          </a:prstGeom>
        </p:spPr>
      </p:pic>
      <p:sp>
        <p:nvSpPr>
          <p:cNvPr id="22" name="Rectangle 21">
            <a:extLst>
              <a:ext uri="{FF2B5EF4-FFF2-40B4-BE49-F238E27FC236}">
                <a16:creationId xmlns:a16="http://schemas.microsoft.com/office/drawing/2014/main" id="{9F169E2C-339E-41B9-A146-871FFEEF95AE}"/>
              </a:ext>
            </a:extLst>
          </p:cNvPr>
          <p:cNvSpPr/>
          <p:nvPr userDrawn="1"/>
        </p:nvSpPr>
        <p:spPr>
          <a:xfrm>
            <a:off x="2873829" y="4776940"/>
            <a:ext cx="6312350" cy="44042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11" name="Object 10">
            <a:extLst>
              <a:ext uri="{FF2B5EF4-FFF2-40B4-BE49-F238E27FC236}">
                <a16:creationId xmlns:a16="http://schemas.microsoft.com/office/drawing/2014/main" id="{CE83DF88-4A85-448D-89B0-B2DCA5D586B6}"/>
              </a:ext>
            </a:extLst>
          </p:cNvPr>
          <p:cNvGraphicFramePr>
            <a:graphicFrameLocks noChangeAspect="1"/>
          </p:cNvGraphicFramePr>
          <p:nvPr userDrawn="1">
            <p:extLst>
              <p:ext uri="{D42A27DB-BD31-4B8C-83A1-F6EECF244321}">
                <p14:modId xmlns:p14="http://schemas.microsoft.com/office/powerpoint/2010/main" val="4151643321"/>
              </p:ext>
            </p:extLst>
          </p:nvPr>
        </p:nvGraphicFramePr>
        <p:xfrm>
          <a:off x="3041469" y="4819648"/>
          <a:ext cx="6096000" cy="330200"/>
        </p:xfrm>
        <a:graphic>
          <a:graphicData uri="http://schemas.openxmlformats.org/presentationml/2006/ole">
            <mc:AlternateContent xmlns:mc="http://schemas.openxmlformats.org/markup-compatibility/2006">
              <mc:Choice xmlns:v="urn:schemas-microsoft-com:vml" Requires="v">
                <p:oleObj spid="_x0000_s5122" r:id="rId4" imgW="18082440" imgH="977760" progId="">
                  <p:embed/>
                </p:oleObj>
              </mc:Choice>
              <mc:Fallback>
                <p:oleObj r:id="rId4" imgW="18082440" imgH="977760" progId="">
                  <p:embed/>
                  <p:pic>
                    <p:nvPicPr>
                      <p:cNvPr id="11" name="Object 10">
                        <a:extLst>
                          <a:ext uri="{FF2B5EF4-FFF2-40B4-BE49-F238E27FC236}">
                            <a16:creationId xmlns:a16="http://schemas.microsoft.com/office/drawing/2014/main" id="{CE83DF88-4A85-448D-89B0-B2DCA5D586B6}"/>
                          </a:ext>
                        </a:extLst>
                      </p:cNvPr>
                      <p:cNvPicPr/>
                      <p:nvPr/>
                    </p:nvPicPr>
                    <p:blipFill>
                      <a:blip r:embed="rId5"/>
                      <a:stretch>
                        <a:fillRect/>
                      </a:stretch>
                    </p:blipFill>
                    <p:spPr>
                      <a:xfrm>
                        <a:off x="3041469" y="4819648"/>
                        <a:ext cx="6096000" cy="330200"/>
                      </a:xfrm>
                      <a:prstGeom prst="rect">
                        <a:avLst/>
                      </a:prstGeom>
                    </p:spPr>
                  </p:pic>
                </p:oleObj>
              </mc:Fallback>
            </mc:AlternateContent>
          </a:graphicData>
        </a:graphic>
      </p:graphicFrame>
      <p:sp>
        <p:nvSpPr>
          <p:cNvPr id="12" name="TextBox 11">
            <a:extLst>
              <a:ext uri="{FF2B5EF4-FFF2-40B4-BE49-F238E27FC236}">
                <a16:creationId xmlns:a16="http://schemas.microsoft.com/office/drawing/2014/main" id="{A26CFD76-59C9-4833-84B1-F28D7B16DAEE}"/>
              </a:ext>
            </a:extLst>
          </p:cNvPr>
          <p:cNvSpPr txBox="1"/>
          <p:nvPr userDrawn="1"/>
        </p:nvSpPr>
        <p:spPr>
          <a:xfrm>
            <a:off x="6646474" y="4490025"/>
            <a:ext cx="2761673" cy="276999"/>
          </a:xfrm>
          <a:prstGeom prst="rect">
            <a:avLst/>
          </a:prstGeom>
          <a:noFill/>
        </p:spPr>
        <p:txBody>
          <a:bodyPr wrap="square" rtlCol="0">
            <a:spAutoFit/>
          </a:bodyPr>
          <a:lstStyle/>
          <a:p>
            <a:r>
              <a:rPr lang="en-CA" sz="1200" dirty="0">
                <a:solidFill>
                  <a:schemeClr val="bg2"/>
                </a:solidFill>
              </a:rPr>
              <a:t>Thanks to our Presenting Sponsors:</a:t>
            </a:r>
          </a:p>
        </p:txBody>
      </p:sp>
    </p:spTree>
    <p:extLst>
      <p:ext uri="{BB962C8B-B14F-4D97-AF65-F5344CB8AC3E}">
        <p14:creationId xmlns:p14="http://schemas.microsoft.com/office/powerpoint/2010/main" val="31526949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4197517" y="-25555"/>
            <a:ext cx="4975050" cy="520870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98394" y="2480537"/>
            <a:ext cx="3248526" cy="470928"/>
          </a:xfrm>
        </p:spPr>
        <p:txBody>
          <a:bodyPr anchor="b"/>
          <a:lstStyle>
            <a:lvl1pPr algn="l">
              <a:defRPr sz="3200"/>
            </a:lvl1pPr>
          </a:lstStyle>
          <a:p>
            <a:r>
              <a:rPr lang="en-US" dirty="0"/>
              <a:t>Speaker Name</a:t>
            </a:r>
          </a:p>
        </p:txBody>
      </p:sp>
      <p:sp>
        <p:nvSpPr>
          <p:cNvPr id="18" name="Text Placeholder 17"/>
          <p:cNvSpPr>
            <a:spLocks noGrp="1"/>
          </p:cNvSpPr>
          <p:nvPr>
            <p:ph type="body" sz="quarter" idx="10" hasCustomPrompt="1"/>
          </p:nvPr>
        </p:nvSpPr>
        <p:spPr>
          <a:xfrm>
            <a:off x="498566" y="2944540"/>
            <a:ext cx="3248025" cy="405685"/>
          </a:xfrm>
        </p:spPr>
        <p:txBody>
          <a:bodyPr/>
          <a:lstStyle>
            <a:lvl1pPr marL="0" marR="0" indent="0" algn="l" defTabSz="457200" rtl="0" eaLnBrk="1" fontAlgn="auto" latinLnBrk="0" hangingPunct="1">
              <a:lnSpc>
                <a:spcPct val="100000"/>
              </a:lnSpc>
              <a:spcBef>
                <a:spcPct val="0"/>
              </a:spcBef>
              <a:spcAft>
                <a:spcPts val="0"/>
              </a:spcAft>
              <a:buClrTx/>
              <a:buSzTx/>
              <a:buFontTx/>
              <a:buNone/>
              <a:tabLst/>
              <a:defRPr kumimoji="0" lang="en-US" sz="2000"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5819505" y="1136067"/>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498394" y="644768"/>
            <a:ext cx="1443038" cy="1443037"/>
          </a:xfrm>
          <a:prstGeom prst="ellipse">
            <a:avLst/>
          </a:prstGeom>
          <a:solidFill>
            <a:schemeClr val="bg2">
              <a:lumMod val="95000"/>
            </a:schemeClr>
          </a:solidFill>
        </p:spPr>
        <p:txBody>
          <a:bodyPr anchor="ctr"/>
          <a:lstStyle>
            <a:lvl1pPr algn="ctr">
              <a:defRPr sz="1050"/>
            </a:lvl1pPr>
          </a:lstStyle>
          <a:p>
            <a:r>
              <a:rPr lang="en-US" dirty="0"/>
              <a:t>PLACE YOUR PHOTO HERE</a:t>
            </a:r>
          </a:p>
        </p:txBody>
      </p:sp>
      <p:sp>
        <p:nvSpPr>
          <p:cNvPr id="40" name="Text Placeholder 17"/>
          <p:cNvSpPr>
            <a:spLocks noGrp="1"/>
          </p:cNvSpPr>
          <p:nvPr>
            <p:ph type="body" sz="quarter" idx="13" hasCustomPrompt="1"/>
          </p:nvPr>
        </p:nvSpPr>
        <p:spPr>
          <a:xfrm>
            <a:off x="5819505" y="1405376"/>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5819505" y="2256323"/>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5819505" y="2525632"/>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5819505" y="3360045"/>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5819505" y="3629354"/>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882037" y="3484159"/>
            <a:ext cx="2864553"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dirty="0">
                <a:solidFill>
                  <a:schemeClr val="accent1"/>
                </a:solidFill>
              </a:rPr>
              <a:t>/</a:t>
            </a:r>
            <a:r>
              <a:rPr lang="en-US" sz="1100" dirty="0" err="1">
                <a:solidFill>
                  <a:schemeClr val="accent1"/>
                </a:solidFill>
              </a:rPr>
              <a:t>yourname</a:t>
            </a:r>
            <a:endParaRPr lang="en-US" sz="1100" dirty="0">
              <a:solidFill>
                <a:schemeClr val="accent1"/>
              </a:solidFill>
            </a:endParaRPr>
          </a:p>
        </p:txBody>
      </p:sp>
      <p:sp>
        <p:nvSpPr>
          <p:cNvPr id="50" name="Text Placeholder 48"/>
          <p:cNvSpPr>
            <a:spLocks noGrp="1"/>
          </p:cNvSpPr>
          <p:nvPr>
            <p:ph type="body" sz="quarter" idx="19" hasCustomPrompt="1"/>
          </p:nvPr>
        </p:nvSpPr>
        <p:spPr>
          <a:xfrm>
            <a:off x="884502" y="3868788"/>
            <a:ext cx="2862087"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a:solidFill>
                  <a:schemeClr val="accent1"/>
                </a:solidFill>
              </a:rPr>
              <a:t>@</a:t>
            </a:r>
            <a:r>
              <a:rPr lang="en-US" sz="1100" dirty="0" err="1">
                <a:solidFill>
                  <a:schemeClr val="accent1"/>
                </a:solidFill>
              </a:rPr>
              <a:t>yourhandle</a:t>
            </a:r>
            <a:endParaRPr lang="en-US" sz="1100" dirty="0">
              <a:solidFill>
                <a:schemeClr val="accent1"/>
              </a:solidFill>
            </a:endParaRPr>
          </a:p>
        </p:txBody>
      </p:sp>
      <p:sp>
        <p:nvSpPr>
          <p:cNvPr id="51" name="Text Placeholder 48"/>
          <p:cNvSpPr>
            <a:spLocks noGrp="1"/>
          </p:cNvSpPr>
          <p:nvPr>
            <p:ph type="body" sz="quarter" idx="20" hasCustomPrompt="1"/>
          </p:nvPr>
        </p:nvSpPr>
        <p:spPr>
          <a:xfrm>
            <a:off x="881085" y="4243501"/>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dirty="0" err="1">
                <a:solidFill>
                  <a:schemeClr val="accent1"/>
                </a:solidFill>
              </a:rPr>
              <a:t>yourname</a:t>
            </a:r>
            <a:endParaRPr lang="en-US" sz="1100"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881085" y="4628130"/>
            <a:ext cx="2865504" cy="261938"/>
          </a:xfrm>
        </p:spPr>
        <p:txBody>
          <a:bodyPr/>
          <a:lstStyle>
            <a:lvl1pPr marL="0" algn="l" defTabSz="914400" rtl="0" eaLnBrk="1" latinLnBrk="0" hangingPunct="1">
              <a:defRPr lang="en-US" sz="1100" kern="1200" dirty="0">
                <a:solidFill>
                  <a:schemeClr val="accent1"/>
                </a:solidFill>
                <a:latin typeface="+mn-lt"/>
                <a:ea typeface="+mn-ea"/>
                <a:cs typeface="+mn-cs"/>
              </a:defRPr>
            </a:lvl1pPr>
          </a:lstStyle>
          <a:p>
            <a:r>
              <a:rPr lang="en-US" sz="1100" dirty="0" err="1">
                <a:solidFill>
                  <a:schemeClr val="accent1"/>
                </a:solidFill>
              </a:rPr>
              <a:t>youremail</a:t>
            </a:r>
            <a:endParaRPr lang="en-US" sz="1100" dirty="0">
              <a:solidFill>
                <a:schemeClr val="accent1"/>
              </a:solidFill>
            </a:endParaRPr>
          </a:p>
        </p:txBody>
      </p:sp>
    </p:spTree>
    <p:extLst>
      <p:ext uri="{BB962C8B-B14F-4D97-AF65-F5344CB8AC3E}">
        <p14:creationId xmlns:p14="http://schemas.microsoft.com/office/powerpoint/2010/main" val="334132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4197517" y="-25555"/>
            <a:ext cx="4975050" cy="5208702"/>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98394" y="1886177"/>
            <a:ext cx="3248526" cy="470928"/>
          </a:xfrm>
        </p:spPr>
        <p:txBody>
          <a:bodyPr anchor="b"/>
          <a:lstStyle>
            <a:lvl1pPr algn="l">
              <a:defRPr sz="3200"/>
            </a:lvl1pPr>
          </a:lstStyle>
          <a:p>
            <a:r>
              <a:rPr lang="en-US" dirty="0"/>
              <a:t>Speaker Name</a:t>
            </a:r>
          </a:p>
        </p:txBody>
      </p:sp>
      <p:sp>
        <p:nvSpPr>
          <p:cNvPr id="18" name="Text Placeholder 17"/>
          <p:cNvSpPr>
            <a:spLocks noGrp="1"/>
          </p:cNvSpPr>
          <p:nvPr>
            <p:ph type="body" sz="quarter" idx="10" hasCustomPrompt="1"/>
          </p:nvPr>
        </p:nvSpPr>
        <p:spPr>
          <a:xfrm>
            <a:off x="498566" y="2395900"/>
            <a:ext cx="3248025" cy="405685"/>
          </a:xfrm>
        </p:spPr>
        <p:txBody>
          <a:bodyPr/>
          <a:lstStyle>
            <a:lvl1pPr marL="0" marR="0" indent="0" algn="l" defTabSz="457200" rtl="0" eaLnBrk="1" fontAlgn="auto" latinLnBrk="0" hangingPunct="1">
              <a:lnSpc>
                <a:spcPct val="100000"/>
              </a:lnSpc>
              <a:spcBef>
                <a:spcPct val="0"/>
              </a:spcBef>
              <a:spcAft>
                <a:spcPts val="0"/>
              </a:spcAft>
              <a:buClrTx/>
              <a:buSzTx/>
              <a:buFontTx/>
              <a:buNone/>
              <a:tabLst/>
              <a:defRPr kumimoji="0" lang="en-US" sz="2000"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5819505" y="1136067"/>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498394" y="339968"/>
            <a:ext cx="1443038" cy="1443037"/>
          </a:xfrm>
          <a:prstGeom prst="ellipse">
            <a:avLst/>
          </a:prstGeom>
          <a:solidFill>
            <a:schemeClr val="bg2">
              <a:lumMod val="95000"/>
            </a:schemeClr>
          </a:solidFill>
        </p:spPr>
        <p:txBody>
          <a:bodyPr anchor="ctr"/>
          <a:lstStyle>
            <a:lvl1pPr algn="ctr">
              <a:defRPr sz="1050"/>
            </a:lvl1pPr>
          </a:lstStyle>
          <a:p>
            <a:r>
              <a:rPr lang="en-US" dirty="0"/>
              <a:t>PLACE YOUR PHOTO HERE</a:t>
            </a:r>
          </a:p>
        </p:txBody>
      </p:sp>
      <p:sp>
        <p:nvSpPr>
          <p:cNvPr id="40" name="Text Placeholder 17"/>
          <p:cNvSpPr>
            <a:spLocks noGrp="1"/>
          </p:cNvSpPr>
          <p:nvPr>
            <p:ph type="body" sz="quarter" idx="13" hasCustomPrompt="1"/>
          </p:nvPr>
        </p:nvSpPr>
        <p:spPr>
          <a:xfrm>
            <a:off x="5819505" y="1405376"/>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5819505" y="2256323"/>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5819505" y="2525632"/>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5819505" y="3360045"/>
            <a:ext cx="2947125" cy="268836"/>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5819505" y="3629354"/>
            <a:ext cx="2947125" cy="594513"/>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105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882037" y="3179359"/>
            <a:ext cx="2864553" cy="261938"/>
          </a:xfrm>
        </p:spPr>
        <p:txBody>
          <a:bodyPr/>
          <a:lstStyle>
            <a:lvl1pPr marL="0" indent="0" algn="l" defTabSz="914400" rtl="0" eaLnBrk="1" latinLnBrk="0" hangingPunct="1">
              <a:buNone/>
              <a:defRPr lang="en-US" sz="1100" kern="1200" dirty="0">
                <a:solidFill>
                  <a:schemeClr val="accent1"/>
                </a:solidFill>
                <a:latin typeface="+mn-lt"/>
                <a:ea typeface="+mn-ea"/>
                <a:cs typeface="+mn-cs"/>
              </a:defRPr>
            </a:lvl1pPr>
          </a:lstStyle>
          <a:p>
            <a:r>
              <a:rPr lang="en-US" sz="1100" dirty="0">
                <a:solidFill>
                  <a:schemeClr val="accent1"/>
                </a:solidFill>
              </a:rPr>
              <a:t>/</a:t>
            </a:r>
            <a:r>
              <a:rPr lang="en-US" sz="1100" dirty="0" err="1">
                <a:solidFill>
                  <a:schemeClr val="accent1"/>
                </a:solidFill>
              </a:rPr>
              <a:t>yourname</a:t>
            </a:r>
            <a:endParaRPr lang="en-US" sz="1100" dirty="0">
              <a:solidFill>
                <a:schemeClr val="accent1"/>
              </a:solidFill>
            </a:endParaRPr>
          </a:p>
        </p:txBody>
      </p:sp>
      <p:sp>
        <p:nvSpPr>
          <p:cNvPr id="50" name="Text Placeholder 48"/>
          <p:cNvSpPr>
            <a:spLocks noGrp="1"/>
          </p:cNvSpPr>
          <p:nvPr>
            <p:ph type="body" sz="quarter" idx="19" hasCustomPrompt="1"/>
          </p:nvPr>
        </p:nvSpPr>
        <p:spPr>
          <a:xfrm>
            <a:off x="884502" y="3563988"/>
            <a:ext cx="2862087" cy="261938"/>
          </a:xfrm>
        </p:spPr>
        <p:txBody>
          <a:bodyPr/>
          <a:lstStyle>
            <a:lvl1pPr marL="0" indent="0" algn="l" defTabSz="914400" rtl="0" eaLnBrk="1" latinLnBrk="0" hangingPunct="1">
              <a:buNone/>
              <a:defRPr lang="en-US" sz="1100" kern="1200" dirty="0">
                <a:solidFill>
                  <a:schemeClr val="accent1"/>
                </a:solidFill>
                <a:latin typeface="+mn-lt"/>
                <a:ea typeface="+mn-ea"/>
                <a:cs typeface="+mn-cs"/>
              </a:defRPr>
            </a:lvl1pPr>
          </a:lstStyle>
          <a:p>
            <a:r>
              <a:rPr lang="en-US" sz="1100">
                <a:solidFill>
                  <a:schemeClr val="accent1"/>
                </a:solidFill>
              </a:rPr>
              <a:t>@</a:t>
            </a:r>
            <a:r>
              <a:rPr lang="en-US" sz="1100" dirty="0" err="1">
                <a:solidFill>
                  <a:schemeClr val="accent1"/>
                </a:solidFill>
              </a:rPr>
              <a:t>yourhandle</a:t>
            </a:r>
            <a:endParaRPr lang="en-US" sz="1100" dirty="0">
              <a:solidFill>
                <a:schemeClr val="accent1"/>
              </a:solidFill>
            </a:endParaRPr>
          </a:p>
        </p:txBody>
      </p:sp>
      <p:sp>
        <p:nvSpPr>
          <p:cNvPr id="51" name="Text Placeholder 48"/>
          <p:cNvSpPr>
            <a:spLocks noGrp="1"/>
          </p:cNvSpPr>
          <p:nvPr>
            <p:ph type="body" sz="quarter" idx="20" hasCustomPrompt="1"/>
          </p:nvPr>
        </p:nvSpPr>
        <p:spPr>
          <a:xfrm>
            <a:off x="881085" y="3938701"/>
            <a:ext cx="2865504" cy="261938"/>
          </a:xfrm>
        </p:spPr>
        <p:txBody>
          <a:bodyPr/>
          <a:lstStyle>
            <a:lvl1pPr marL="0" indent="0" algn="l" defTabSz="914400" rtl="0" eaLnBrk="1" latinLnBrk="0" hangingPunct="1">
              <a:buNone/>
              <a:defRPr lang="en-US" sz="1100" kern="1200" dirty="0">
                <a:solidFill>
                  <a:schemeClr val="accent1"/>
                </a:solidFill>
                <a:latin typeface="+mn-lt"/>
                <a:ea typeface="+mn-ea"/>
                <a:cs typeface="+mn-cs"/>
              </a:defRPr>
            </a:lvl1pPr>
          </a:lstStyle>
          <a:p>
            <a:r>
              <a:rPr lang="en-US" sz="1100" dirty="0" err="1">
                <a:solidFill>
                  <a:schemeClr val="accent1"/>
                </a:solidFill>
              </a:rPr>
              <a:t>yourname</a:t>
            </a:r>
            <a:endParaRPr lang="en-US" sz="1100"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881085" y="4323330"/>
            <a:ext cx="2865504" cy="261938"/>
          </a:xfrm>
        </p:spPr>
        <p:txBody>
          <a:bodyPr/>
          <a:lstStyle>
            <a:lvl1pPr marL="0" indent="0" algn="l" defTabSz="914400" rtl="0" eaLnBrk="1" latinLnBrk="0" hangingPunct="1">
              <a:buNone/>
              <a:defRPr lang="en-US" sz="1100" kern="1200" dirty="0">
                <a:solidFill>
                  <a:schemeClr val="accent1"/>
                </a:solidFill>
                <a:latin typeface="+mn-lt"/>
                <a:ea typeface="+mn-ea"/>
                <a:cs typeface="+mn-cs"/>
              </a:defRPr>
            </a:lvl1pPr>
          </a:lstStyle>
          <a:p>
            <a:r>
              <a:rPr lang="en-US" sz="1100" dirty="0" err="1">
                <a:solidFill>
                  <a:schemeClr val="accent1"/>
                </a:solidFill>
              </a:rPr>
              <a:t>youremail</a:t>
            </a:r>
            <a:endParaRPr lang="en-US" sz="1100" dirty="0">
              <a:solidFill>
                <a:schemeClr val="accent1"/>
              </a:solidFill>
            </a:endParaRPr>
          </a:p>
        </p:txBody>
      </p:sp>
    </p:spTree>
    <p:extLst>
      <p:ext uri="{BB962C8B-B14F-4D97-AF65-F5344CB8AC3E}">
        <p14:creationId xmlns:p14="http://schemas.microsoft.com/office/powerpoint/2010/main" val="3321360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tx1"/>
                </a:solidFill>
              </a:defRPr>
            </a:lvl1pPr>
          </a:lstStyle>
          <a:p>
            <a:r>
              <a:rPr lang="en-US" dirty="0"/>
              <a:t>Titles are set 36pt Segoe UI</a:t>
            </a:r>
          </a:p>
        </p:txBody>
      </p:sp>
      <p:sp>
        <p:nvSpPr>
          <p:cNvPr id="4" name="Content Placeholder 3"/>
          <p:cNvSpPr>
            <a:spLocks noGrp="1"/>
          </p:cNvSpPr>
          <p:nvPr>
            <p:ph sz="quarter" idx="10" hasCustomPrompt="1"/>
          </p:nvPr>
        </p:nvSpPr>
        <p:spPr>
          <a:xfrm>
            <a:off x="322028" y="1505141"/>
            <a:ext cx="8261350" cy="448355"/>
          </a:xfrm>
        </p:spPr>
        <p:txBody>
          <a:bodyPr anchor="b"/>
          <a:lstStyle>
            <a:lvl1pPr marL="0" indent="0">
              <a:buNone/>
              <a:defRPr sz="2800" b="0" i="0">
                <a:solidFill>
                  <a:schemeClr val="accent3"/>
                </a:solidFill>
                <a:latin typeface="Segoe UI Light" charset="0"/>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One Style</a:t>
            </a:r>
          </a:p>
        </p:txBody>
      </p:sp>
      <p:sp>
        <p:nvSpPr>
          <p:cNvPr id="5" name="Content Placeholder 3"/>
          <p:cNvSpPr>
            <a:spLocks noGrp="1"/>
          </p:cNvSpPr>
          <p:nvPr>
            <p:ph sz="quarter" idx="11" hasCustomPrompt="1"/>
          </p:nvPr>
        </p:nvSpPr>
        <p:spPr>
          <a:xfrm>
            <a:off x="322028" y="1952028"/>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
        <p:nvSpPr>
          <p:cNvPr id="6" name="Content Placeholder 3"/>
          <p:cNvSpPr>
            <a:spLocks noGrp="1"/>
          </p:cNvSpPr>
          <p:nvPr>
            <p:ph sz="quarter" idx="12" hasCustomPrompt="1"/>
          </p:nvPr>
        </p:nvSpPr>
        <p:spPr>
          <a:xfrm>
            <a:off x="322028" y="2536420"/>
            <a:ext cx="8261350" cy="448355"/>
          </a:xfrm>
        </p:spPr>
        <p:txBody>
          <a:bodyPr anchor="b"/>
          <a:lstStyle>
            <a:lvl1pPr marL="0" indent="0">
              <a:buNone/>
              <a:defRPr sz="2000" b="0" i="0">
                <a:solidFill>
                  <a:schemeClr val="tx1"/>
                </a:solidFill>
                <a:latin typeface="+mn-lt"/>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Two Style</a:t>
            </a:r>
          </a:p>
        </p:txBody>
      </p:sp>
      <p:sp>
        <p:nvSpPr>
          <p:cNvPr id="7" name="Content Placeholder 3"/>
          <p:cNvSpPr>
            <a:spLocks noGrp="1"/>
          </p:cNvSpPr>
          <p:nvPr>
            <p:ph sz="quarter" idx="13" hasCustomPrompt="1"/>
          </p:nvPr>
        </p:nvSpPr>
        <p:spPr>
          <a:xfrm>
            <a:off x="322028" y="2983308"/>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
        <p:nvSpPr>
          <p:cNvPr id="8" name="Content Placeholder 3"/>
          <p:cNvSpPr>
            <a:spLocks noGrp="1"/>
          </p:cNvSpPr>
          <p:nvPr>
            <p:ph sz="quarter" idx="14" hasCustomPrompt="1"/>
          </p:nvPr>
        </p:nvSpPr>
        <p:spPr>
          <a:xfrm>
            <a:off x="322028" y="3540197"/>
            <a:ext cx="8261350" cy="448355"/>
          </a:xfrm>
        </p:spPr>
        <p:txBody>
          <a:bodyPr anchor="b"/>
          <a:lstStyle>
            <a:lvl1pPr marL="0" indent="0">
              <a:buNone/>
              <a:defRPr sz="1400" b="1" i="0">
                <a:solidFill>
                  <a:schemeClr val="bg2">
                    <a:lumMod val="65000"/>
                  </a:schemeClr>
                </a:solidFill>
                <a:latin typeface="+mn-lt"/>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THREE STYLE</a:t>
            </a:r>
          </a:p>
        </p:txBody>
      </p:sp>
      <p:sp>
        <p:nvSpPr>
          <p:cNvPr id="9" name="Content Placeholder 3"/>
          <p:cNvSpPr>
            <a:spLocks noGrp="1"/>
          </p:cNvSpPr>
          <p:nvPr>
            <p:ph sz="quarter" idx="15" hasCustomPrompt="1"/>
          </p:nvPr>
        </p:nvSpPr>
        <p:spPr>
          <a:xfrm>
            <a:off x="322028" y="3987085"/>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Tree>
    <p:extLst>
      <p:ext uri="{BB962C8B-B14F-4D97-AF65-F5344CB8AC3E}">
        <p14:creationId xmlns:p14="http://schemas.microsoft.com/office/powerpoint/2010/main" val="22971542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Text Placeholder 30">
            <a:extLst>
              <a:ext uri="{FF2B5EF4-FFF2-40B4-BE49-F238E27FC236}">
                <a16:creationId xmlns:a16="http://schemas.microsoft.com/office/drawing/2014/main" id="{20CBF8EC-00AA-43A3-A40A-C9B43668CC02}"/>
              </a:ext>
            </a:extLst>
          </p:cNvPr>
          <p:cNvSpPr>
            <a:spLocks noGrp="1"/>
          </p:cNvSpPr>
          <p:nvPr>
            <p:ph type="body" sz="quarter" idx="10" hasCustomPrompt="1"/>
          </p:nvPr>
        </p:nvSpPr>
        <p:spPr>
          <a:xfrm>
            <a:off x="31628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9" name="Text Placeholder 30">
            <a:extLst>
              <a:ext uri="{FF2B5EF4-FFF2-40B4-BE49-F238E27FC236}">
                <a16:creationId xmlns:a16="http://schemas.microsoft.com/office/drawing/2014/main" id="{226EAF78-E7AE-4F00-9035-3E16AB26C546}"/>
              </a:ext>
            </a:extLst>
          </p:cNvPr>
          <p:cNvSpPr>
            <a:spLocks noGrp="1"/>
          </p:cNvSpPr>
          <p:nvPr>
            <p:ph type="body" sz="quarter" idx="14" hasCustomPrompt="1"/>
          </p:nvPr>
        </p:nvSpPr>
        <p:spPr>
          <a:xfrm>
            <a:off x="487109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11" name="Text Placeholder 20">
            <a:extLst>
              <a:ext uri="{FF2B5EF4-FFF2-40B4-BE49-F238E27FC236}">
                <a16:creationId xmlns:a16="http://schemas.microsoft.com/office/drawing/2014/main" id="{71774025-A4B3-46A5-8D60-8129E5966EC1}"/>
              </a:ext>
            </a:extLst>
          </p:cNvPr>
          <p:cNvSpPr>
            <a:spLocks noGrp="1"/>
          </p:cNvSpPr>
          <p:nvPr>
            <p:ph type="body" sz="quarter" idx="13"/>
          </p:nvPr>
        </p:nvSpPr>
        <p:spPr>
          <a:xfrm>
            <a:off x="316285" y="2160471"/>
            <a:ext cx="3680532" cy="2392075"/>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
        <p:nvSpPr>
          <p:cNvPr id="12" name="Text Placeholder 20">
            <a:extLst>
              <a:ext uri="{FF2B5EF4-FFF2-40B4-BE49-F238E27FC236}">
                <a16:creationId xmlns:a16="http://schemas.microsoft.com/office/drawing/2014/main" id="{759EDA73-4547-484F-915B-65864FB68E38}"/>
              </a:ext>
            </a:extLst>
          </p:cNvPr>
          <p:cNvSpPr>
            <a:spLocks noGrp="1"/>
          </p:cNvSpPr>
          <p:nvPr>
            <p:ph type="body" sz="quarter" idx="15"/>
          </p:nvPr>
        </p:nvSpPr>
        <p:spPr>
          <a:xfrm>
            <a:off x="4871095" y="2160471"/>
            <a:ext cx="3680532" cy="2392075"/>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Tree>
    <p:extLst>
      <p:ext uri="{BB962C8B-B14F-4D97-AF65-F5344CB8AC3E}">
        <p14:creationId xmlns:p14="http://schemas.microsoft.com/office/powerpoint/2010/main" val="8245857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Text Placeholder 30">
            <a:extLst>
              <a:ext uri="{FF2B5EF4-FFF2-40B4-BE49-F238E27FC236}">
                <a16:creationId xmlns:a16="http://schemas.microsoft.com/office/drawing/2014/main" id="{F7DBC941-FC7E-481E-A9D4-D37E48FD7442}"/>
              </a:ext>
            </a:extLst>
          </p:cNvPr>
          <p:cNvSpPr>
            <a:spLocks noGrp="1"/>
          </p:cNvSpPr>
          <p:nvPr>
            <p:ph type="body" sz="quarter" idx="10" hasCustomPrompt="1"/>
          </p:nvPr>
        </p:nvSpPr>
        <p:spPr>
          <a:xfrm>
            <a:off x="316286"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11" name="Text Placeholder 20">
            <a:extLst>
              <a:ext uri="{FF2B5EF4-FFF2-40B4-BE49-F238E27FC236}">
                <a16:creationId xmlns:a16="http://schemas.microsoft.com/office/drawing/2014/main" id="{34DBD3D6-2097-4167-8B3A-0ADE7CBDC888}"/>
              </a:ext>
            </a:extLst>
          </p:cNvPr>
          <p:cNvSpPr>
            <a:spLocks noGrp="1"/>
          </p:cNvSpPr>
          <p:nvPr>
            <p:ph type="body" sz="quarter" idx="13"/>
          </p:nvPr>
        </p:nvSpPr>
        <p:spPr>
          <a:xfrm>
            <a:off x="316285" y="2105035"/>
            <a:ext cx="2601844" cy="2451156"/>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
        <p:nvSpPr>
          <p:cNvPr id="12" name="Text Placeholder 30">
            <a:extLst>
              <a:ext uri="{FF2B5EF4-FFF2-40B4-BE49-F238E27FC236}">
                <a16:creationId xmlns:a16="http://schemas.microsoft.com/office/drawing/2014/main" id="{8EE1A093-E4E5-4D05-98BC-3842BE7FBB8F}"/>
              </a:ext>
            </a:extLst>
          </p:cNvPr>
          <p:cNvSpPr>
            <a:spLocks noGrp="1"/>
          </p:cNvSpPr>
          <p:nvPr>
            <p:ph type="body" sz="quarter" idx="18" hasCustomPrompt="1"/>
          </p:nvPr>
        </p:nvSpPr>
        <p:spPr>
          <a:xfrm>
            <a:off x="3258269"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13" name="Text Placeholder 20">
            <a:extLst>
              <a:ext uri="{FF2B5EF4-FFF2-40B4-BE49-F238E27FC236}">
                <a16:creationId xmlns:a16="http://schemas.microsoft.com/office/drawing/2014/main" id="{BC1E1234-B69E-498B-B4C2-7F63B00BC567}"/>
              </a:ext>
            </a:extLst>
          </p:cNvPr>
          <p:cNvSpPr>
            <a:spLocks noGrp="1"/>
          </p:cNvSpPr>
          <p:nvPr>
            <p:ph type="body" sz="quarter" idx="19"/>
          </p:nvPr>
        </p:nvSpPr>
        <p:spPr>
          <a:xfrm>
            <a:off x="3258268" y="2105035"/>
            <a:ext cx="2601844" cy="2451156"/>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
        <p:nvSpPr>
          <p:cNvPr id="19" name="Text Placeholder 30">
            <a:extLst>
              <a:ext uri="{FF2B5EF4-FFF2-40B4-BE49-F238E27FC236}">
                <a16:creationId xmlns:a16="http://schemas.microsoft.com/office/drawing/2014/main" id="{96D3C649-CD9F-48C5-9704-0A1B04B93267}"/>
              </a:ext>
            </a:extLst>
          </p:cNvPr>
          <p:cNvSpPr>
            <a:spLocks noGrp="1"/>
          </p:cNvSpPr>
          <p:nvPr>
            <p:ph type="body" sz="quarter" idx="20" hasCustomPrompt="1"/>
          </p:nvPr>
        </p:nvSpPr>
        <p:spPr>
          <a:xfrm>
            <a:off x="6200250"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20" name="Text Placeholder 20">
            <a:extLst>
              <a:ext uri="{FF2B5EF4-FFF2-40B4-BE49-F238E27FC236}">
                <a16:creationId xmlns:a16="http://schemas.microsoft.com/office/drawing/2014/main" id="{8C9AF090-BE55-4923-827D-7A8533763313}"/>
              </a:ext>
            </a:extLst>
          </p:cNvPr>
          <p:cNvSpPr>
            <a:spLocks noGrp="1"/>
          </p:cNvSpPr>
          <p:nvPr>
            <p:ph type="body" sz="quarter" idx="21"/>
          </p:nvPr>
        </p:nvSpPr>
        <p:spPr>
          <a:xfrm>
            <a:off x="6200249" y="2105035"/>
            <a:ext cx="2601844" cy="2451156"/>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Tree>
    <p:extLst>
      <p:ext uri="{BB962C8B-B14F-4D97-AF65-F5344CB8AC3E}">
        <p14:creationId xmlns:p14="http://schemas.microsoft.com/office/powerpoint/2010/main" val="12486039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ix Poi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21" name="Text Placeholder 19"/>
          <p:cNvSpPr>
            <a:spLocks noGrp="1"/>
          </p:cNvSpPr>
          <p:nvPr>
            <p:ph type="body" sz="quarter" idx="11"/>
          </p:nvPr>
        </p:nvSpPr>
        <p:spPr>
          <a:xfrm>
            <a:off x="634070"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2" name="Text Placeholder 19"/>
          <p:cNvSpPr>
            <a:spLocks noGrp="1"/>
          </p:cNvSpPr>
          <p:nvPr>
            <p:ph type="body" sz="quarter" idx="12"/>
          </p:nvPr>
        </p:nvSpPr>
        <p:spPr>
          <a:xfrm>
            <a:off x="3582943"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3" name="Text Placeholder 19"/>
          <p:cNvSpPr>
            <a:spLocks noGrp="1"/>
          </p:cNvSpPr>
          <p:nvPr>
            <p:ph type="body" sz="quarter" idx="13"/>
          </p:nvPr>
        </p:nvSpPr>
        <p:spPr>
          <a:xfrm>
            <a:off x="6415902"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7" name="Text Placeholder 19"/>
          <p:cNvSpPr>
            <a:spLocks noGrp="1"/>
          </p:cNvSpPr>
          <p:nvPr>
            <p:ph type="body" sz="quarter" idx="14"/>
          </p:nvPr>
        </p:nvSpPr>
        <p:spPr>
          <a:xfrm>
            <a:off x="634070"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8" name="Text Placeholder 19"/>
          <p:cNvSpPr>
            <a:spLocks noGrp="1"/>
          </p:cNvSpPr>
          <p:nvPr>
            <p:ph type="body" sz="quarter" idx="15"/>
          </p:nvPr>
        </p:nvSpPr>
        <p:spPr>
          <a:xfrm>
            <a:off x="3582943"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9" name="Text Placeholder 19"/>
          <p:cNvSpPr>
            <a:spLocks noGrp="1"/>
          </p:cNvSpPr>
          <p:nvPr>
            <p:ph type="body" sz="quarter" idx="16"/>
          </p:nvPr>
        </p:nvSpPr>
        <p:spPr>
          <a:xfrm>
            <a:off x="6415902"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Tree>
    <p:extLst>
      <p:ext uri="{BB962C8B-B14F-4D97-AF65-F5344CB8AC3E}">
        <p14:creationId xmlns:p14="http://schemas.microsoft.com/office/powerpoint/2010/main" val="22174170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2_Section Titl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78771C-6637-DB44-AA2C-798BBBCB4814}"/>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 y="0"/>
            <a:ext cx="9167858" cy="5143500"/>
          </a:xfrm>
          <a:prstGeom prst="rect">
            <a:avLst/>
          </a:prstGeom>
          <a:solidFill>
            <a:schemeClr val="accent3"/>
          </a:solidFill>
        </p:spPr>
      </p:pic>
      <p:pic>
        <p:nvPicPr>
          <p:cNvPr id="4" name="Picture 3">
            <a:extLst>
              <a:ext uri="{FF2B5EF4-FFF2-40B4-BE49-F238E27FC236}">
                <a16:creationId xmlns:a16="http://schemas.microsoft.com/office/drawing/2014/main" id="{1B58DF1D-1267-470F-9798-65584B3CEA8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80" y="-1"/>
            <a:ext cx="9167279" cy="5157249"/>
          </a:xfrm>
          <a:prstGeom prst="rect">
            <a:avLst/>
          </a:prstGeom>
        </p:spPr>
      </p:pic>
      <p:pic>
        <p:nvPicPr>
          <p:cNvPr id="12" name="Picture 11">
            <a:extLst>
              <a:ext uri="{FF2B5EF4-FFF2-40B4-BE49-F238E27FC236}">
                <a16:creationId xmlns:a16="http://schemas.microsoft.com/office/drawing/2014/main" id="{A478FBAA-2888-634D-B92A-2B9FC024FB3F}"/>
              </a:ext>
            </a:extLst>
          </p:cNvPr>
          <p:cNvPicPr>
            <a:picLocks noChangeAspect="1"/>
          </p:cNvPicPr>
          <p:nvPr userDrawn="1"/>
        </p:nvPicPr>
        <p:blipFill rotWithShape="1">
          <a:blip r:embed="rId5" cstate="print">
            <a:alphaModFix amt="51000"/>
            <a:extLst>
              <a:ext uri="{28A0092B-C50C-407E-A947-70E740481C1C}">
                <a14:useLocalDpi xmlns:a14="http://schemas.microsoft.com/office/drawing/2010/main"/>
              </a:ext>
            </a:extLst>
          </a:blip>
          <a:srcRect r="21583"/>
          <a:stretch/>
        </p:blipFill>
        <p:spPr>
          <a:xfrm>
            <a:off x="6174090" y="434929"/>
            <a:ext cx="2993769" cy="3817756"/>
          </a:xfrm>
          <a:prstGeom prst="rect">
            <a:avLst/>
          </a:prstGeom>
        </p:spPr>
      </p:pic>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Segoe UI Light" charset="0"/>
                <a:ea typeface="Segoe UI Light" charset="0"/>
                <a:cs typeface="Segoe UI Light" charset="0"/>
              </a:defRPr>
            </a:lvl1pPr>
          </a:lstStyle>
          <a:p>
            <a:pPr marL="0" lvl="0"/>
            <a:r>
              <a:rPr lang="en-CA" dirty="0"/>
              <a:t>Section Break</a:t>
            </a:r>
            <a:endParaRPr lang="en-US" dirty="0"/>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FDA29DF3-5C5F-4C46-B0B5-F68ECE48B1C9}"/>
              </a:ext>
            </a:extLst>
          </p:cNvPr>
          <p:cNvPicPr>
            <a:picLocks noChangeAspect="1"/>
          </p:cNvPicPr>
          <p:nvPr userDrawn="1"/>
        </p:nvPicPr>
        <p:blipFill rotWithShape="1">
          <a:blip r:embed="rId6" cstate="print">
            <a:extLst>
              <a:ext uri="{28A0092B-C50C-407E-A947-70E740481C1C}">
                <a14:useLocalDpi xmlns:a14="http://schemas.microsoft.com/office/drawing/2010/main" val="0"/>
              </a:ext>
            </a:extLst>
          </a:blip>
          <a:srcRect l="8858" t="35400" r="8863" b="35672"/>
          <a:stretch/>
        </p:blipFill>
        <p:spPr>
          <a:xfrm>
            <a:off x="7808067" y="4631765"/>
            <a:ext cx="1271079" cy="446885"/>
          </a:xfrm>
          <a:prstGeom prst="rect">
            <a:avLst/>
          </a:prstGeom>
        </p:spPr>
      </p:pic>
      <p:sp>
        <p:nvSpPr>
          <p:cNvPr id="13" name="Rectangle 12">
            <a:extLst>
              <a:ext uri="{FF2B5EF4-FFF2-40B4-BE49-F238E27FC236}">
                <a16:creationId xmlns:a16="http://schemas.microsoft.com/office/drawing/2014/main" id="{62CE5A37-AF6E-481D-9255-E88CFD5BF415}"/>
              </a:ext>
            </a:extLst>
          </p:cNvPr>
          <p:cNvSpPr/>
          <p:nvPr userDrawn="1"/>
        </p:nvSpPr>
        <p:spPr>
          <a:xfrm>
            <a:off x="2873829" y="4631766"/>
            <a:ext cx="6312350" cy="5855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10" name="Object 9">
            <a:extLst>
              <a:ext uri="{FF2B5EF4-FFF2-40B4-BE49-F238E27FC236}">
                <a16:creationId xmlns:a16="http://schemas.microsoft.com/office/drawing/2014/main" id="{4C5CA59B-A01D-4DFA-A5EE-93615303EB84}"/>
              </a:ext>
            </a:extLst>
          </p:cNvPr>
          <p:cNvGraphicFramePr>
            <a:graphicFrameLocks noChangeAspect="1"/>
          </p:cNvGraphicFramePr>
          <p:nvPr userDrawn="1">
            <p:extLst>
              <p:ext uri="{D42A27DB-BD31-4B8C-83A1-F6EECF244321}">
                <p14:modId xmlns:p14="http://schemas.microsoft.com/office/powerpoint/2010/main" val="3247447090"/>
              </p:ext>
            </p:extLst>
          </p:nvPr>
        </p:nvGraphicFramePr>
        <p:xfrm>
          <a:off x="3041469" y="4819648"/>
          <a:ext cx="6096000" cy="330200"/>
        </p:xfrm>
        <a:graphic>
          <a:graphicData uri="http://schemas.openxmlformats.org/presentationml/2006/ole">
            <mc:AlternateContent xmlns:mc="http://schemas.openxmlformats.org/markup-compatibility/2006">
              <mc:Choice xmlns:v="urn:schemas-microsoft-com:vml" Requires="v">
                <p:oleObj spid="_x0000_s6146" r:id="rId7" imgW="18082440" imgH="977760" progId="">
                  <p:embed/>
                </p:oleObj>
              </mc:Choice>
              <mc:Fallback>
                <p:oleObj r:id="rId7" imgW="18082440" imgH="977760" progId="">
                  <p:embed/>
                  <p:pic>
                    <p:nvPicPr>
                      <p:cNvPr id="10" name="Object 9">
                        <a:extLst>
                          <a:ext uri="{FF2B5EF4-FFF2-40B4-BE49-F238E27FC236}">
                            <a16:creationId xmlns:a16="http://schemas.microsoft.com/office/drawing/2014/main" id="{4C5CA59B-A01D-4DFA-A5EE-93615303EB84}"/>
                          </a:ext>
                        </a:extLst>
                      </p:cNvPr>
                      <p:cNvPicPr/>
                      <p:nvPr/>
                    </p:nvPicPr>
                    <p:blipFill>
                      <a:blip r:embed="rId8"/>
                      <a:stretch>
                        <a:fillRect/>
                      </a:stretch>
                    </p:blipFill>
                    <p:spPr>
                      <a:xfrm>
                        <a:off x="3041469" y="4819648"/>
                        <a:ext cx="6096000" cy="330200"/>
                      </a:xfrm>
                      <a:prstGeom prst="rect">
                        <a:avLst/>
                      </a:prstGeom>
                    </p:spPr>
                  </p:pic>
                </p:oleObj>
              </mc:Fallback>
            </mc:AlternateContent>
          </a:graphicData>
        </a:graphic>
      </p:graphicFrame>
    </p:spTree>
    <p:extLst>
      <p:ext uri="{BB962C8B-B14F-4D97-AF65-F5344CB8AC3E}">
        <p14:creationId xmlns:p14="http://schemas.microsoft.com/office/powerpoint/2010/main" val="14957609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05A96EE-A720-49D8-88DE-FBB53A51EE2B}"/>
              </a:ext>
            </a:extLst>
          </p:cNvPr>
          <p:cNvSpPr>
            <a:spLocks noGrp="1"/>
          </p:cNvSpPr>
          <p:nvPr>
            <p:ph type="title" hasCustomPrompt="1"/>
          </p:nvPr>
        </p:nvSpPr>
        <p:spPr>
          <a:xfrm>
            <a:off x="322028" y="251227"/>
            <a:ext cx="8480066" cy="612956"/>
          </a:xfrm>
        </p:spPr>
        <p:txBody>
          <a:bodyPr/>
          <a:lstStyle>
            <a:lvl1pPr>
              <a:defRPr/>
            </a:lvl1pPr>
          </a:lstStyle>
          <a:p>
            <a:r>
              <a:rPr lang="en-US" dirty="0"/>
              <a:t>Title here</a:t>
            </a:r>
          </a:p>
        </p:txBody>
      </p:sp>
      <p:pic>
        <p:nvPicPr>
          <p:cNvPr id="5" name="Picture 4">
            <a:extLst>
              <a:ext uri="{FF2B5EF4-FFF2-40B4-BE49-F238E27FC236}">
                <a16:creationId xmlns:a16="http://schemas.microsoft.com/office/drawing/2014/main" id="{C0144B62-2AC9-48F9-A309-79C8D09EB4C3}"/>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3389229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14" name="Content Placeholder 13"/>
          <p:cNvSpPr>
            <a:spLocks noGrp="1"/>
          </p:cNvSpPr>
          <p:nvPr>
            <p:ph sz="quarter" idx="10" hasCustomPrompt="1"/>
          </p:nvPr>
        </p:nvSpPr>
        <p:spPr>
          <a:xfrm>
            <a:off x="322028" y="985737"/>
            <a:ext cx="8480066" cy="2760946"/>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Segoe UI Semilight" panose="020B0402040204020203" pitchFamily="34"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 styles</a:t>
            </a:r>
          </a:p>
          <a:p>
            <a:pPr lvl="1"/>
            <a:r>
              <a:rPr lang="en-US" dirty="0"/>
              <a:t>Click to edit Master text styles</a:t>
            </a:r>
          </a:p>
          <a:p>
            <a:pPr lvl="2"/>
            <a:r>
              <a:rPr lang="en-US" dirty="0"/>
              <a:t>Click to edit Master text styles</a:t>
            </a:r>
          </a:p>
          <a:p>
            <a:pPr lvl="3"/>
            <a:r>
              <a:rPr lang="en-US" dirty="0"/>
              <a:t>Click to edit Master text styles</a:t>
            </a:r>
          </a:p>
        </p:txBody>
      </p:sp>
      <p:sp>
        <p:nvSpPr>
          <p:cNvPr id="2" name="Title 1"/>
          <p:cNvSpPr>
            <a:spLocks noGrp="1"/>
          </p:cNvSpPr>
          <p:nvPr>
            <p:ph type="title"/>
          </p:nvPr>
        </p:nvSpPr>
        <p:spPr/>
        <p:txBody>
          <a:bodyPr/>
          <a:lstStyle>
            <a:lvl1pPr>
              <a:defRPr>
                <a:solidFill>
                  <a:schemeClr val="tx1"/>
                </a:solidFill>
              </a:defRPr>
            </a:lvl1pPr>
          </a:lstStyle>
          <a:p>
            <a:endParaRPr lang="en-US" dirty="0"/>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DB64C42-6F2D-4D4B-B4C9-D7062BF62E33}"/>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139506091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44F2BB7-8D42-4247-990D-5F593DDCF438}"/>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35F2DE6-7766-4453-8543-85CC632423C6}"/>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14792830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3_Section Titl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78771C-6637-DB44-AA2C-798BBBCB4814}"/>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 y="0"/>
            <a:ext cx="9167858" cy="5143500"/>
          </a:xfrm>
          <a:prstGeom prst="rect">
            <a:avLst/>
          </a:prstGeom>
          <a:solidFill>
            <a:schemeClr val="accent3"/>
          </a:solidFill>
        </p:spPr>
      </p:pic>
      <p:pic>
        <p:nvPicPr>
          <p:cNvPr id="4" name="Picture 3">
            <a:extLst>
              <a:ext uri="{FF2B5EF4-FFF2-40B4-BE49-F238E27FC236}">
                <a16:creationId xmlns:a16="http://schemas.microsoft.com/office/drawing/2014/main" id="{1B58DF1D-1267-470F-9798-65584B3CEA8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80" y="-1"/>
            <a:ext cx="9167279" cy="5157249"/>
          </a:xfrm>
          <a:prstGeom prst="rect">
            <a:avLst/>
          </a:prstGeom>
        </p:spPr>
      </p:pic>
      <p:pic>
        <p:nvPicPr>
          <p:cNvPr id="12" name="Picture 11">
            <a:extLst>
              <a:ext uri="{FF2B5EF4-FFF2-40B4-BE49-F238E27FC236}">
                <a16:creationId xmlns:a16="http://schemas.microsoft.com/office/drawing/2014/main" id="{A478FBAA-2888-634D-B92A-2B9FC024FB3F}"/>
              </a:ext>
            </a:extLst>
          </p:cNvPr>
          <p:cNvPicPr>
            <a:picLocks noChangeAspect="1"/>
          </p:cNvPicPr>
          <p:nvPr userDrawn="1"/>
        </p:nvPicPr>
        <p:blipFill rotWithShape="1">
          <a:blip r:embed="rId5" cstate="print">
            <a:alphaModFix amt="51000"/>
            <a:extLst>
              <a:ext uri="{28A0092B-C50C-407E-A947-70E740481C1C}">
                <a14:useLocalDpi xmlns:a14="http://schemas.microsoft.com/office/drawing/2010/main"/>
              </a:ext>
            </a:extLst>
          </a:blip>
          <a:srcRect r="21583"/>
          <a:stretch/>
        </p:blipFill>
        <p:spPr>
          <a:xfrm>
            <a:off x="6174090" y="434929"/>
            <a:ext cx="2993769" cy="3817756"/>
          </a:xfrm>
          <a:prstGeom prst="rect">
            <a:avLst/>
          </a:prstGeom>
        </p:spPr>
      </p:pic>
      <p:sp>
        <p:nvSpPr>
          <p:cNvPr id="8" name="Title 1"/>
          <p:cNvSpPr>
            <a:spLocks noGrp="1"/>
          </p:cNvSpPr>
          <p:nvPr>
            <p:ph type="ctrTitle" hasCustomPrompt="1"/>
          </p:nvPr>
        </p:nvSpPr>
        <p:spPr>
          <a:xfrm>
            <a:off x="410806" y="1003738"/>
            <a:ext cx="4445659" cy="706657"/>
          </a:xfrm>
          <a:prstGeom prst="rect">
            <a:avLst/>
          </a:prstGeom>
        </p:spPr>
        <p:txBody>
          <a:bodyPr vert="horz" lIns="91440" tIns="45720" rIns="91440" bIns="45720" rtlCol="0" anchor="b" anchorCtr="0">
            <a:noAutofit/>
          </a:bodyPr>
          <a:lstStyle>
            <a:lvl1pPr algn="l">
              <a:defRPr lang="en-US" sz="5400" b="0" i="0" dirty="0">
                <a:solidFill>
                  <a:schemeClr val="bg2"/>
                </a:solidFill>
                <a:latin typeface="Segoe UI Light" charset="0"/>
                <a:ea typeface="Segoe UI Light" charset="0"/>
                <a:cs typeface="Segoe UI Light" charset="0"/>
              </a:defRPr>
            </a:lvl1pPr>
          </a:lstStyle>
          <a:p>
            <a:pPr marL="0" lvl="0"/>
            <a:r>
              <a:rPr lang="en-CA" dirty="0"/>
              <a:t>Questions?</a:t>
            </a:r>
            <a:endParaRPr lang="en-US" dirty="0"/>
          </a:p>
        </p:txBody>
      </p:sp>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C96D69A-42D8-4377-85EE-8AE041ECCC09}"/>
              </a:ext>
            </a:extLst>
          </p:cNvPr>
          <p:cNvPicPr>
            <a:picLocks noChangeAspect="1"/>
          </p:cNvPicPr>
          <p:nvPr userDrawn="1"/>
        </p:nvPicPr>
        <p:blipFill rotWithShape="1">
          <a:blip r:embed="rId6" cstate="print">
            <a:extLst>
              <a:ext uri="{28A0092B-C50C-407E-A947-70E740481C1C}">
                <a14:useLocalDpi xmlns:a14="http://schemas.microsoft.com/office/drawing/2010/main" val="0"/>
              </a:ext>
            </a:extLst>
          </a:blip>
          <a:srcRect l="8858" t="35400" r="8863" b="35672"/>
          <a:stretch/>
        </p:blipFill>
        <p:spPr>
          <a:xfrm>
            <a:off x="7808067" y="4631765"/>
            <a:ext cx="1271079" cy="446885"/>
          </a:xfrm>
          <a:prstGeom prst="rect">
            <a:avLst/>
          </a:prstGeom>
        </p:spPr>
      </p:pic>
      <p:sp>
        <p:nvSpPr>
          <p:cNvPr id="13" name="Rectangle 12">
            <a:extLst>
              <a:ext uri="{FF2B5EF4-FFF2-40B4-BE49-F238E27FC236}">
                <a16:creationId xmlns:a16="http://schemas.microsoft.com/office/drawing/2014/main" id="{A29DF1FD-1720-49A4-AC47-35B6EB16E1C3}"/>
              </a:ext>
            </a:extLst>
          </p:cNvPr>
          <p:cNvSpPr/>
          <p:nvPr userDrawn="1"/>
        </p:nvSpPr>
        <p:spPr>
          <a:xfrm>
            <a:off x="2873829" y="4631766"/>
            <a:ext cx="6312350" cy="5855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10" name="Object 9">
            <a:extLst>
              <a:ext uri="{FF2B5EF4-FFF2-40B4-BE49-F238E27FC236}">
                <a16:creationId xmlns:a16="http://schemas.microsoft.com/office/drawing/2014/main" id="{77460159-618B-4557-B621-B14189F6095F}"/>
              </a:ext>
            </a:extLst>
          </p:cNvPr>
          <p:cNvGraphicFramePr>
            <a:graphicFrameLocks noChangeAspect="1"/>
          </p:cNvGraphicFramePr>
          <p:nvPr userDrawn="1">
            <p:extLst>
              <p:ext uri="{D42A27DB-BD31-4B8C-83A1-F6EECF244321}">
                <p14:modId xmlns:p14="http://schemas.microsoft.com/office/powerpoint/2010/main" val="3247447090"/>
              </p:ext>
            </p:extLst>
          </p:nvPr>
        </p:nvGraphicFramePr>
        <p:xfrm>
          <a:off x="3041469" y="4819648"/>
          <a:ext cx="6096000" cy="330200"/>
        </p:xfrm>
        <a:graphic>
          <a:graphicData uri="http://schemas.openxmlformats.org/presentationml/2006/ole">
            <mc:AlternateContent xmlns:mc="http://schemas.openxmlformats.org/markup-compatibility/2006">
              <mc:Choice xmlns:v="urn:schemas-microsoft-com:vml" Requires="v">
                <p:oleObj spid="_x0000_s7170" r:id="rId7" imgW="18082440" imgH="977760" progId="">
                  <p:embed/>
                </p:oleObj>
              </mc:Choice>
              <mc:Fallback>
                <p:oleObj r:id="rId7" imgW="18082440" imgH="977760" progId="">
                  <p:embed/>
                  <p:pic>
                    <p:nvPicPr>
                      <p:cNvPr id="10" name="Object 9">
                        <a:extLst>
                          <a:ext uri="{FF2B5EF4-FFF2-40B4-BE49-F238E27FC236}">
                            <a16:creationId xmlns:a16="http://schemas.microsoft.com/office/drawing/2014/main" id="{77460159-618B-4557-B621-B14189F6095F}"/>
                          </a:ext>
                        </a:extLst>
                      </p:cNvPr>
                      <p:cNvPicPr/>
                      <p:nvPr/>
                    </p:nvPicPr>
                    <p:blipFill>
                      <a:blip r:embed="rId8"/>
                      <a:stretch>
                        <a:fillRect/>
                      </a:stretch>
                    </p:blipFill>
                    <p:spPr>
                      <a:xfrm>
                        <a:off x="3041469" y="4819648"/>
                        <a:ext cx="6096000" cy="330200"/>
                      </a:xfrm>
                      <a:prstGeom prst="rect">
                        <a:avLst/>
                      </a:prstGeom>
                    </p:spPr>
                  </p:pic>
                </p:oleObj>
              </mc:Fallback>
            </mc:AlternateContent>
          </a:graphicData>
        </a:graphic>
      </p:graphicFrame>
    </p:spTree>
    <p:extLst>
      <p:ext uri="{BB962C8B-B14F-4D97-AF65-F5344CB8AC3E}">
        <p14:creationId xmlns:p14="http://schemas.microsoft.com/office/powerpoint/2010/main" val="753282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1_Thank You">
    <p:bg>
      <p:bgPr>
        <a:solidFill>
          <a:schemeClr val="bg2"/>
        </a:solid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859294" y="-145776"/>
            <a:ext cx="1403872" cy="921325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377565" y="1864136"/>
            <a:ext cx="8254112" cy="706657"/>
          </a:xfrm>
          <a:prstGeom prst="rect">
            <a:avLst/>
          </a:prstGeom>
        </p:spPr>
        <p:txBody>
          <a:bodyPr vert="horz" lIns="91440" tIns="45720" rIns="91440" bIns="4572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dirty="0">
                <a:solidFill>
                  <a:schemeClr val="tx1"/>
                </a:solidFill>
              </a:rPr>
              <a:t>Thank you for attending</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p:nvPr>
        </p:nvSpPr>
        <p:spPr>
          <a:xfrm>
            <a:off x="412681" y="2900213"/>
            <a:ext cx="5033962" cy="436576"/>
          </a:xfrm>
        </p:spPr>
        <p:txBody>
          <a:bodyPr/>
          <a:lstStyle>
            <a:lvl1pPr marL="0" indent="0" algn="l" defTabSz="914400" rtl="0" eaLnBrk="1" latinLnBrk="0" hangingPunct="1">
              <a:spcBef>
                <a:spcPct val="20000"/>
              </a:spcBef>
              <a:buClr>
                <a:schemeClr val="accent3"/>
              </a:buClr>
              <a:buFont typeface="Arial"/>
              <a:buNone/>
              <a:defRPr lang="en-US" sz="2000" b="0" i="0" kern="1200" baseline="0" dirty="0">
                <a:solidFill>
                  <a:schemeClr val="accent3"/>
                </a:solidFill>
                <a:latin typeface="+mn-lt"/>
                <a:ea typeface="+mn-ea"/>
                <a:cs typeface="Segoe UI Light"/>
              </a:defRPr>
            </a:lvl1pPr>
          </a:lstStyle>
          <a:p>
            <a:pPr lvl="0"/>
            <a:r>
              <a:rPr lang="en-US" dirty="0"/>
              <a:t>Edit Master text styles</a:t>
            </a:r>
          </a:p>
        </p:txBody>
      </p:sp>
      <p:sp>
        <p:nvSpPr>
          <p:cNvPr id="18" name="Text Placeholder 4">
            <a:extLst>
              <a:ext uri="{FF2B5EF4-FFF2-40B4-BE49-F238E27FC236}">
                <a16:creationId xmlns:a16="http://schemas.microsoft.com/office/drawing/2014/main" id="{D39C271D-3769-BA47-9FD8-FAD76E4AF202}"/>
              </a:ext>
            </a:extLst>
          </p:cNvPr>
          <p:cNvSpPr>
            <a:spLocks noGrp="1"/>
          </p:cNvSpPr>
          <p:nvPr>
            <p:ph type="body" sz="quarter" idx="13" hasCustomPrompt="1"/>
          </p:nvPr>
        </p:nvSpPr>
        <p:spPr>
          <a:xfrm>
            <a:off x="722245" y="3464226"/>
            <a:ext cx="1467738"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mn-lt"/>
                <a:ea typeface="+mn-ea"/>
                <a:cs typeface="Segoe UI Light"/>
              </a:defRPr>
            </a:lvl1pPr>
          </a:lstStyle>
          <a:p>
            <a:pPr lvl="0"/>
            <a:r>
              <a:rPr lang="en-US" dirty="0"/>
              <a:t>@</a:t>
            </a:r>
            <a:r>
              <a:rPr lang="en-US" dirty="0" err="1"/>
              <a:t>yourhandle</a:t>
            </a:r>
            <a:endParaRPr lang="en-US" dirty="0"/>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2379240" y="3464226"/>
            <a:ext cx="2030686" cy="294691"/>
          </a:xfrm>
        </p:spPr>
        <p:txBody>
          <a:bodyPr/>
          <a:lstStyle>
            <a:lvl1pPr marL="0" indent="0" algn="l" defTabSz="914400" rtl="0" eaLnBrk="1" latinLnBrk="0" hangingPunct="1">
              <a:spcBef>
                <a:spcPct val="20000"/>
              </a:spcBef>
              <a:buClr>
                <a:schemeClr val="accent3"/>
              </a:buClr>
              <a:buFont typeface="Arial"/>
              <a:buNone/>
              <a:defRPr lang="en-US" sz="1100" b="0" i="0" kern="1200" baseline="0" dirty="0">
                <a:solidFill>
                  <a:schemeClr val="tx1"/>
                </a:solidFill>
                <a:latin typeface="+mn-lt"/>
                <a:ea typeface="+mn-ea"/>
                <a:cs typeface="Segoe UI Light"/>
              </a:defRPr>
            </a:lvl1pPr>
          </a:lstStyle>
          <a:p>
            <a:pPr lvl="0"/>
            <a:r>
              <a:rPr lang="en-US" dirty="0" err="1"/>
              <a:t>email@company.com</a:t>
            </a:r>
            <a:endParaRPr lang="en-US" dirty="0"/>
          </a:p>
        </p:txBody>
      </p:sp>
      <p:pic>
        <p:nvPicPr>
          <p:cNvPr id="8" name="Picture 7">
            <a:extLst>
              <a:ext uri="{FF2B5EF4-FFF2-40B4-BE49-F238E27FC236}">
                <a16:creationId xmlns:a16="http://schemas.microsoft.com/office/drawing/2014/main" id="{1DF9042F-5E1B-494F-9D71-16BC5E19D63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8858" t="35400" r="8863" b="35672"/>
          <a:stretch/>
        </p:blipFill>
        <p:spPr>
          <a:xfrm>
            <a:off x="501081" y="356682"/>
            <a:ext cx="2611770" cy="918244"/>
          </a:xfrm>
          <a:prstGeom prst="rect">
            <a:avLst/>
          </a:prstGeom>
        </p:spPr>
      </p:pic>
      <p:pic>
        <p:nvPicPr>
          <p:cNvPr id="9" name="Picture 8">
            <a:extLst>
              <a:ext uri="{FF2B5EF4-FFF2-40B4-BE49-F238E27FC236}">
                <a16:creationId xmlns:a16="http://schemas.microsoft.com/office/drawing/2014/main" id="{625DC049-08BE-43D0-AA9C-67FA013298D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647183" y="4675020"/>
            <a:ext cx="393370" cy="393370"/>
          </a:xfrm>
          <a:prstGeom prst="rect">
            <a:avLst/>
          </a:prstGeom>
        </p:spPr>
      </p:pic>
      <p:pic>
        <p:nvPicPr>
          <p:cNvPr id="10" name="Picture 9">
            <a:extLst>
              <a:ext uri="{FF2B5EF4-FFF2-40B4-BE49-F238E27FC236}">
                <a16:creationId xmlns:a16="http://schemas.microsoft.com/office/drawing/2014/main" id="{6308BA01-98AC-4877-8251-33B5A32E4CF3}"/>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686474" y="4675020"/>
            <a:ext cx="393370" cy="393370"/>
          </a:xfrm>
          <a:prstGeom prst="rect">
            <a:avLst/>
          </a:prstGeom>
        </p:spPr>
      </p:pic>
      <p:sp>
        <p:nvSpPr>
          <p:cNvPr id="11" name="Rectangle 10">
            <a:extLst>
              <a:ext uri="{FF2B5EF4-FFF2-40B4-BE49-F238E27FC236}">
                <a16:creationId xmlns:a16="http://schemas.microsoft.com/office/drawing/2014/main" id="{ECC4C564-4818-48C7-A15A-3A3C62921D49}"/>
              </a:ext>
            </a:extLst>
          </p:cNvPr>
          <p:cNvSpPr/>
          <p:nvPr userDrawn="1"/>
        </p:nvSpPr>
        <p:spPr>
          <a:xfrm>
            <a:off x="3087188" y="4701147"/>
            <a:ext cx="6126479" cy="369332"/>
          </a:xfrm>
          <a:prstGeom prst="rect">
            <a:avLst/>
          </a:prstGeom>
        </p:spPr>
        <p:txBody>
          <a:bodyPr wrap="square">
            <a:spAutoFit/>
          </a:bodyPr>
          <a:lstStyle/>
          <a:p>
            <a:r>
              <a:rPr lang="en-US" dirty="0">
                <a:solidFill>
                  <a:schemeClr val="bg2"/>
                </a:solidFill>
              </a:rPr>
              <a:t>	@sqlpass #sqlpass                   @</a:t>
            </a:r>
            <a:r>
              <a:rPr lang="en-US" dirty="0" err="1">
                <a:solidFill>
                  <a:schemeClr val="bg2"/>
                </a:solidFill>
              </a:rPr>
              <a:t>PASScommunity</a:t>
            </a:r>
            <a:endParaRPr lang="en-US" dirty="0">
              <a:solidFill>
                <a:schemeClr val="bg2"/>
              </a:solidFill>
            </a:endParaRPr>
          </a:p>
        </p:txBody>
      </p:sp>
    </p:spTree>
    <p:extLst>
      <p:ext uri="{BB962C8B-B14F-4D97-AF65-F5344CB8AC3E}">
        <p14:creationId xmlns:p14="http://schemas.microsoft.com/office/powerpoint/2010/main" val="2657767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Agenda">
    <p:spTree>
      <p:nvGrpSpPr>
        <p:cNvPr id="1" name=""/>
        <p:cNvGrpSpPr/>
        <p:nvPr/>
      </p:nvGrpSpPr>
      <p:grpSpPr>
        <a:xfrm>
          <a:off x="0" y="0"/>
          <a:ext cx="0" cy="0"/>
          <a:chOff x="0" y="0"/>
          <a:chExt cx="0" cy="0"/>
        </a:xfrm>
      </p:grpSpPr>
      <p:sp>
        <p:nvSpPr>
          <p:cNvPr id="14" name="Content Placeholder 13"/>
          <p:cNvSpPr>
            <a:spLocks noGrp="1"/>
          </p:cNvSpPr>
          <p:nvPr>
            <p:ph sz="quarter" idx="10"/>
          </p:nvPr>
        </p:nvSpPr>
        <p:spPr>
          <a:xfrm>
            <a:off x="322028" y="1782295"/>
            <a:ext cx="8242300" cy="1964387"/>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Segoe UI Semilight" panose="020B0402040204020203" pitchFamily="34"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 styles</a:t>
            </a:r>
          </a:p>
          <a:p>
            <a:pPr lvl="0"/>
            <a:r>
              <a:rPr lang="en-US" dirty="0"/>
              <a:t>Click to edit Master text styles</a:t>
            </a:r>
          </a:p>
          <a:p>
            <a:pPr lvl="0"/>
            <a:r>
              <a:rPr lang="en-US" dirty="0"/>
              <a:t>Click to edit Master text styles</a:t>
            </a:r>
          </a:p>
          <a:p>
            <a:pPr lvl="0"/>
            <a:r>
              <a:rPr lang="en-US" dirty="0"/>
              <a:t>Click to edit Master text styles</a:t>
            </a:r>
          </a:p>
        </p:txBody>
      </p:sp>
      <p:sp>
        <p:nvSpPr>
          <p:cNvPr id="2" name="Title 1"/>
          <p:cNvSpPr>
            <a:spLocks noGrp="1"/>
          </p:cNvSpPr>
          <p:nvPr>
            <p:ph type="title" hasCustomPrompt="1"/>
          </p:nvPr>
        </p:nvSpPr>
        <p:spPr>
          <a:xfrm>
            <a:off x="322028" y="251227"/>
            <a:ext cx="8242300" cy="612956"/>
          </a:xfrm>
        </p:spPr>
        <p:txBody>
          <a:bodyPr/>
          <a:lstStyle>
            <a:lvl1pPr>
              <a:defRPr>
                <a:solidFill>
                  <a:schemeClr val="tx1"/>
                </a:solidFill>
              </a:defRPr>
            </a:lvl1pPr>
          </a:lstStyle>
          <a:p>
            <a:r>
              <a:rPr lang="en-US" dirty="0"/>
              <a:t>Agenda</a:t>
            </a:r>
          </a:p>
        </p:txBody>
      </p:sp>
      <p:sp>
        <p:nvSpPr>
          <p:cNvPr id="4" name="Content Placeholder 13"/>
          <p:cNvSpPr>
            <a:spLocks noGrp="1"/>
          </p:cNvSpPr>
          <p:nvPr>
            <p:ph sz="quarter" idx="11"/>
          </p:nvPr>
        </p:nvSpPr>
        <p:spPr>
          <a:xfrm>
            <a:off x="322028" y="909249"/>
            <a:ext cx="8242300" cy="429594"/>
          </a:xfrm>
        </p:spPr>
        <p:txBody>
          <a:bodyPr>
            <a:noAutofit/>
          </a:bodyPr>
          <a:lstStyle>
            <a:lvl1pPr marL="0" marR="0" indent="0" algn="l" defTabSz="914400" rtl="0" eaLnBrk="1" fontAlgn="auto" latinLnBrk="0" hangingPunct="1">
              <a:lnSpc>
                <a:spcPct val="100000"/>
              </a:lnSpc>
              <a:spcBef>
                <a:spcPct val="20000"/>
              </a:spcBef>
              <a:spcAft>
                <a:spcPts val="0"/>
              </a:spcAft>
              <a:buClr>
                <a:schemeClr val="accent1"/>
              </a:buClr>
              <a:buSzTx/>
              <a:buFont typeface="Arial" charset="0"/>
              <a:buNone/>
              <a:tabLst/>
              <a:defRPr sz="2000">
                <a:solidFill>
                  <a:schemeClr val="tx1"/>
                </a:solidFill>
                <a:latin typeface="+mn-lt"/>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a:t>
            </a:r>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B82E04E-3222-450E-A490-D3450562B386}"/>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423765691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bg2"/>
        </a:solid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C1A65FC1-100B-B44F-BE3D-AA9185B33F1C}"/>
              </a:ext>
            </a:extLst>
          </p:cNvPr>
          <p:cNvSpPr/>
          <p:nvPr userDrawn="1"/>
        </p:nvSpPr>
        <p:spPr>
          <a:xfrm rot="5400000" flipH="1">
            <a:off x="3859294" y="-145776"/>
            <a:ext cx="1403872" cy="921325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922C3309-0C9E-E94A-9732-29D871F35427}"/>
              </a:ext>
            </a:extLst>
          </p:cNvPr>
          <p:cNvSpPr txBox="1">
            <a:spLocks/>
          </p:cNvSpPr>
          <p:nvPr userDrawn="1"/>
        </p:nvSpPr>
        <p:spPr>
          <a:xfrm>
            <a:off x="377565" y="1864136"/>
            <a:ext cx="8254112" cy="706657"/>
          </a:xfrm>
          <a:prstGeom prst="rect">
            <a:avLst/>
          </a:prstGeom>
        </p:spPr>
        <p:txBody>
          <a:bodyPr vert="horz" lIns="91440" tIns="45720" rIns="91440" bIns="45720" rtlCol="0" anchor="b" anchorCtr="0">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5400" b="0" i="0" u="none" strike="noStrike" kern="1200" cap="none" spc="0" normalizeH="0" baseline="0" dirty="0">
                <a:ln>
                  <a:noFill/>
                </a:ln>
                <a:solidFill>
                  <a:schemeClr val="tx2"/>
                </a:solidFill>
                <a:effectLst/>
                <a:uLnTx/>
                <a:uFillTx/>
                <a:latin typeface="Segoe UI Light" charset="0"/>
                <a:ea typeface="Segoe UI Light" charset="0"/>
                <a:cs typeface="Segoe UI Light" charset="0"/>
              </a:defRPr>
            </a:lvl1pPr>
          </a:lstStyle>
          <a:p>
            <a:r>
              <a:rPr lang="en-CA" dirty="0">
                <a:solidFill>
                  <a:schemeClr val="tx1"/>
                </a:solidFill>
              </a:rPr>
              <a:t>Coming up next…</a:t>
            </a:r>
          </a:p>
        </p:txBody>
      </p:sp>
      <p:sp>
        <p:nvSpPr>
          <p:cNvPr id="5" name="Text Placeholder 4">
            <a:extLst>
              <a:ext uri="{FF2B5EF4-FFF2-40B4-BE49-F238E27FC236}">
                <a16:creationId xmlns:a16="http://schemas.microsoft.com/office/drawing/2014/main" id="{41B35517-332C-5A4D-A02B-7F647928527E}"/>
              </a:ext>
            </a:extLst>
          </p:cNvPr>
          <p:cNvSpPr>
            <a:spLocks noGrp="1"/>
          </p:cNvSpPr>
          <p:nvPr>
            <p:ph type="body" sz="quarter" idx="12" hasCustomPrompt="1"/>
          </p:nvPr>
        </p:nvSpPr>
        <p:spPr>
          <a:xfrm>
            <a:off x="412681" y="2900213"/>
            <a:ext cx="5033962" cy="436576"/>
          </a:xfrm>
        </p:spPr>
        <p:txBody>
          <a:bodyPr/>
          <a:lstStyle>
            <a:lvl1pPr marL="0" indent="0" algn="l" defTabSz="914400" rtl="0" eaLnBrk="1" latinLnBrk="0" hangingPunct="1">
              <a:spcBef>
                <a:spcPct val="20000"/>
              </a:spcBef>
              <a:buClr>
                <a:schemeClr val="accent3"/>
              </a:buClr>
              <a:buFont typeface="Arial"/>
              <a:buNone/>
              <a:defRPr lang="en-US" sz="2000" b="0" i="0" kern="1200" baseline="0" dirty="0">
                <a:solidFill>
                  <a:schemeClr val="accent3"/>
                </a:solidFill>
                <a:latin typeface="+mn-lt"/>
                <a:ea typeface="+mn-ea"/>
                <a:cs typeface="Segoe UI Light"/>
              </a:defRPr>
            </a:lvl1pPr>
          </a:lstStyle>
          <a:p>
            <a:pPr lvl="0"/>
            <a:r>
              <a:rPr lang="en-US" dirty="0"/>
              <a:t>[Next Session Title]</a:t>
            </a:r>
          </a:p>
        </p:txBody>
      </p:sp>
      <p:sp>
        <p:nvSpPr>
          <p:cNvPr id="19" name="Text Placeholder 4">
            <a:extLst>
              <a:ext uri="{FF2B5EF4-FFF2-40B4-BE49-F238E27FC236}">
                <a16:creationId xmlns:a16="http://schemas.microsoft.com/office/drawing/2014/main" id="{B1CABBE6-522A-A940-9A20-DF140D22FD14}"/>
              </a:ext>
            </a:extLst>
          </p:cNvPr>
          <p:cNvSpPr>
            <a:spLocks noGrp="1"/>
          </p:cNvSpPr>
          <p:nvPr>
            <p:ph type="body" sz="quarter" idx="14" hasCustomPrompt="1"/>
          </p:nvPr>
        </p:nvSpPr>
        <p:spPr>
          <a:xfrm>
            <a:off x="412681" y="3611570"/>
            <a:ext cx="5033962" cy="294691"/>
          </a:xfrm>
        </p:spPr>
        <p:txBody>
          <a:bodyPr/>
          <a:lstStyle>
            <a:lvl1pPr marL="0" indent="0" algn="l" defTabSz="914400" rtl="0" eaLnBrk="1" latinLnBrk="0" hangingPunct="1">
              <a:spcBef>
                <a:spcPct val="20000"/>
              </a:spcBef>
              <a:buClr>
                <a:schemeClr val="accent3"/>
              </a:buClr>
              <a:buFont typeface="Arial"/>
              <a:buNone/>
              <a:defRPr lang="en-US" sz="1800" b="0" i="0" kern="1200" baseline="0" dirty="0">
                <a:solidFill>
                  <a:schemeClr val="tx1"/>
                </a:solidFill>
                <a:latin typeface="+mn-lt"/>
                <a:ea typeface="+mn-ea"/>
                <a:cs typeface="Segoe UI Light"/>
              </a:defRPr>
            </a:lvl1pPr>
          </a:lstStyle>
          <a:p>
            <a:pPr lvl="0"/>
            <a:r>
              <a:rPr lang="en-US" dirty="0"/>
              <a:t>[Speaker Name]</a:t>
            </a:r>
          </a:p>
        </p:txBody>
      </p:sp>
      <p:pic>
        <p:nvPicPr>
          <p:cNvPr id="7" name="Picture 6">
            <a:extLst>
              <a:ext uri="{FF2B5EF4-FFF2-40B4-BE49-F238E27FC236}">
                <a16:creationId xmlns:a16="http://schemas.microsoft.com/office/drawing/2014/main" id="{A2287F28-CADA-42F3-9E6B-28516D912E2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8858" t="35400" r="8863" b="35672"/>
          <a:stretch/>
        </p:blipFill>
        <p:spPr>
          <a:xfrm>
            <a:off x="501081" y="356682"/>
            <a:ext cx="2611770" cy="918244"/>
          </a:xfrm>
          <a:prstGeom prst="rect">
            <a:avLst/>
          </a:prstGeom>
        </p:spPr>
      </p:pic>
    </p:spTree>
    <p:extLst>
      <p:ext uri="{BB962C8B-B14F-4D97-AF65-F5344CB8AC3E}">
        <p14:creationId xmlns:p14="http://schemas.microsoft.com/office/powerpoint/2010/main" val="13446790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Questions Dark">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Parallelogram 1">
            <a:extLst>
              <a:ext uri="{FF2B5EF4-FFF2-40B4-BE49-F238E27FC236}">
                <a16:creationId xmlns:a16="http://schemas.microsoft.com/office/drawing/2014/main" id="{554C47E5-A875-4A65-9B27-BDEA73321620}"/>
              </a:ext>
            </a:extLst>
          </p:cNvPr>
          <p:cNvSpPr/>
          <p:nvPr userDrawn="1"/>
        </p:nvSpPr>
        <p:spPr>
          <a:xfrm rot="5400000" flipH="1">
            <a:off x="3929773" y="-94987"/>
            <a:ext cx="1318657" cy="9182382"/>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 name="connsiteX0" fmla="*/ 154349 w 1416106"/>
              <a:gd name="connsiteY0" fmla="*/ 8989111 h 9167860"/>
              <a:gd name="connsiteX1" fmla="*/ 0 w 1416106"/>
              <a:gd name="connsiteY1" fmla="*/ 0 h 9167860"/>
              <a:gd name="connsiteX2" fmla="*/ 1416106 w 1416106"/>
              <a:gd name="connsiteY2" fmla="*/ 23858 h 9167860"/>
              <a:gd name="connsiteX3" fmla="*/ 337122 w 1416106"/>
              <a:gd name="connsiteY3" fmla="*/ 9167860 h 9167860"/>
              <a:gd name="connsiteX4" fmla="*/ 154349 w 1416106"/>
              <a:gd name="connsiteY4" fmla="*/ 8989111 h 9167860"/>
              <a:gd name="connsiteX0" fmla="*/ 103697 w 1416106"/>
              <a:gd name="connsiteY0" fmla="*/ 9170012 h 9170012"/>
              <a:gd name="connsiteX1" fmla="*/ 0 w 1416106"/>
              <a:gd name="connsiteY1" fmla="*/ 0 h 9170012"/>
              <a:gd name="connsiteX2" fmla="*/ 1416106 w 1416106"/>
              <a:gd name="connsiteY2" fmla="*/ 23858 h 9170012"/>
              <a:gd name="connsiteX3" fmla="*/ 337122 w 1416106"/>
              <a:gd name="connsiteY3" fmla="*/ 9167860 h 9170012"/>
              <a:gd name="connsiteX4" fmla="*/ 103697 w 1416106"/>
              <a:gd name="connsiteY4" fmla="*/ 9170012 h 9170012"/>
              <a:gd name="connsiteX0" fmla="*/ 0 w 1312409"/>
              <a:gd name="connsiteY0" fmla="*/ 9170014 h 9170014"/>
              <a:gd name="connsiteX1" fmla="*/ 55493 w 1312409"/>
              <a:gd name="connsiteY1" fmla="*/ 0 h 9170014"/>
              <a:gd name="connsiteX2" fmla="*/ 1312409 w 1312409"/>
              <a:gd name="connsiteY2" fmla="*/ 23860 h 9170014"/>
              <a:gd name="connsiteX3" fmla="*/ 233425 w 1312409"/>
              <a:gd name="connsiteY3" fmla="*/ 9167862 h 9170014"/>
              <a:gd name="connsiteX4" fmla="*/ 0 w 1312409"/>
              <a:gd name="connsiteY4" fmla="*/ 9170014 h 9170014"/>
              <a:gd name="connsiteX0" fmla="*/ 0 w 1312409"/>
              <a:gd name="connsiteY0" fmla="*/ 9162778 h 9162778"/>
              <a:gd name="connsiteX1" fmla="*/ 12078 w 1312409"/>
              <a:gd name="connsiteY1" fmla="*/ 0 h 9162778"/>
              <a:gd name="connsiteX2" fmla="*/ 1312409 w 1312409"/>
              <a:gd name="connsiteY2" fmla="*/ 16624 h 9162778"/>
              <a:gd name="connsiteX3" fmla="*/ 233425 w 1312409"/>
              <a:gd name="connsiteY3" fmla="*/ 9160626 h 9162778"/>
              <a:gd name="connsiteX4" fmla="*/ 0 w 1312409"/>
              <a:gd name="connsiteY4" fmla="*/ 9162778 h 9162778"/>
              <a:gd name="connsiteX0" fmla="*/ 2394 w 1314803"/>
              <a:gd name="connsiteY0" fmla="*/ 9155544 h 9155544"/>
              <a:gd name="connsiteX1" fmla="*/ 0 w 1314803"/>
              <a:gd name="connsiteY1" fmla="*/ 0 h 9155544"/>
              <a:gd name="connsiteX2" fmla="*/ 1314803 w 1314803"/>
              <a:gd name="connsiteY2" fmla="*/ 9390 h 9155544"/>
              <a:gd name="connsiteX3" fmla="*/ 235819 w 1314803"/>
              <a:gd name="connsiteY3" fmla="*/ 9153392 h 9155544"/>
              <a:gd name="connsiteX4" fmla="*/ 2394 w 1314803"/>
              <a:gd name="connsiteY4" fmla="*/ 9155544 h 9155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803" h="9155544">
                <a:moveTo>
                  <a:pt x="2394" y="9155544"/>
                </a:moveTo>
                <a:lnTo>
                  <a:pt x="0" y="0"/>
                </a:lnTo>
                <a:lnTo>
                  <a:pt x="1314803" y="9390"/>
                </a:lnTo>
                <a:lnTo>
                  <a:pt x="235819" y="9153392"/>
                </a:lnTo>
                <a:lnTo>
                  <a:pt x="2394" y="9155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2E66F65-E717-4473-8EA5-A589F0305EF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796374" y="-611744"/>
            <a:ext cx="5589679" cy="5589679"/>
          </a:xfrm>
          <a:prstGeom prst="rect">
            <a:avLst/>
          </a:prstGeom>
        </p:spPr>
      </p:pic>
      <p:sp>
        <p:nvSpPr>
          <p:cNvPr id="7" name="Rectangle 6">
            <a:extLst>
              <a:ext uri="{FF2B5EF4-FFF2-40B4-BE49-F238E27FC236}">
                <a16:creationId xmlns:a16="http://schemas.microsoft.com/office/drawing/2014/main" id="{F1D0D10C-BF4C-459F-9824-37C7B7C46ED5}"/>
              </a:ext>
            </a:extLst>
          </p:cNvPr>
          <p:cNvSpPr/>
          <p:nvPr userDrawn="1"/>
        </p:nvSpPr>
        <p:spPr>
          <a:xfrm>
            <a:off x="2873829" y="4631766"/>
            <a:ext cx="6312350" cy="5855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6" name="Object 5">
            <a:extLst>
              <a:ext uri="{FF2B5EF4-FFF2-40B4-BE49-F238E27FC236}">
                <a16:creationId xmlns:a16="http://schemas.microsoft.com/office/drawing/2014/main" id="{3195EB9B-1D96-4CDD-8665-BA62276424FA}"/>
              </a:ext>
            </a:extLst>
          </p:cNvPr>
          <p:cNvGraphicFramePr>
            <a:graphicFrameLocks noChangeAspect="1"/>
          </p:cNvGraphicFramePr>
          <p:nvPr userDrawn="1">
            <p:extLst>
              <p:ext uri="{D42A27DB-BD31-4B8C-83A1-F6EECF244321}">
                <p14:modId xmlns:p14="http://schemas.microsoft.com/office/powerpoint/2010/main" val="3247447090"/>
              </p:ext>
            </p:extLst>
          </p:nvPr>
        </p:nvGraphicFramePr>
        <p:xfrm>
          <a:off x="3041469" y="4819648"/>
          <a:ext cx="6096000" cy="330200"/>
        </p:xfrm>
        <a:graphic>
          <a:graphicData uri="http://schemas.openxmlformats.org/presentationml/2006/ole">
            <mc:AlternateContent xmlns:mc="http://schemas.openxmlformats.org/markup-compatibility/2006">
              <mc:Choice xmlns:v="urn:schemas-microsoft-com:vml" Requires="v">
                <p:oleObj spid="_x0000_s8194" r:id="rId5" imgW="18082440" imgH="977760" progId="">
                  <p:embed/>
                </p:oleObj>
              </mc:Choice>
              <mc:Fallback>
                <p:oleObj r:id="rId5" imgW="18082440" imgH="977760" progId="">
                  <p:embed/>
                  <p:pic>
                    <p:nvPicPr>
                      <p:cNvPr id="6" name="Object 5">
                        <a:extLst>
                          <a:ext uri="{FF2B5EF4-FFF2-40B4-BE49-F238E27FC236}">
                            <a16:creationId xmlns:a16="http://schemas.microsoft.com/office/drawing/2014/main" id="{3195EB9B-1D96-4CDD-8665-BA62276424FA}"/>
                          </a:ext>
                        </a:extLst>
                      </p:cNvPr>
                      <p:cNvPicPr/>
                      <p:nvPr/>
                    </p:nvPicPr>
                    <p:blipFill>
                      <a:blip r:embed="rId6"/>
                      <a:stretch>
                        <a:fillRect/>
                      </a:stretch>
                    </p:blipFill>
                    <p:spPr>
                      <a:xfrm>
                        <a:off x="3041469" y="4819648"/>
                        <a:ext cx="6096000" cy="330200"/>
                      </a:xfrm>
                      <a:prstGeom prst="rect">
                        <a:avLst/>
                      </a:prstGeom>
                    </p:spPr>
                  </p:pic>
                </p:oleObj>
              </mc:Fallback>
            </mc:AlternateContent>
          </a:graphicData>
        </a:graphic>
      </p:graphicFrame>
    </p:spTree>
    <p:extLst>
      <p:ext uri="{BB962C8B-B14F-4D97-AF65-F5344CB8AC3E}">
        <p14:creationId xmlns:p14="http://schemas.microsoft.com/office/powerpoint/2010/main" val="18612564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Explore PASS">
    <p:spTree>
      <p:nvGrpSpPr>
        <p:cNvPr id="1" name=""/>
        <p:cNvGrpSpPr/>
        <p:nvPr/>
      </p:nvGrpSpPr>
      <p:grpSpPr>
        <a:xfrm>
          <a:off x="0" y="0"/>
          <a:ext cx="0" cy="0"/>
          <a:chOff x="0" y="0"/>
          <a:chExt cx="0" cy="0"/>
        </a:xfrm>
      </p:grpSpPr>
      <p:sp>
        <p:nvSpPr>
          <p:cNvPr id="55" name="Parallelogram 53">
            <a:extLst>
              <a:ext uri="{FF2B5EF4-FFF2-40B4-BE49-F238E27FC236}">
                <a16:creationId xmlns:a16="http://schemas.microsoft.com/office/drawing/2014/main" id="{F81D10A2-6548-A247-B1CE-91A23F5CA139}"/>
              </a:ext>
            </a:extLst>
          </p:cNvPr>
          <p:cNvSpPr/>
          <p:nvPr userDrawn="1"/>
        </p:nvSpPr>
        <p:spPr>
          <a:xfrm rot="10800000" flipV="1">
            <a:off x="-76765" y="-28657"/>
            <a:ext cx="3381862" cy="5209810"/>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085" h="6625887">
                <a:moveTo>
                  <a:pt x="0" y="6618452"/>
                </a:moveTo>
                <a:lnTo>
                  <a:pt x="3531945" y="0"/>
                </a:lnTo>
                <a:lnTo>
                  <a:pt x="4228795" y="8082"/>
                </a:lnTo>
                <a:lnTo>
                  <a:pt x="4301085" y="6625887"/>
                </a:lnTo>
                <a:lnTo>
                  <a:pt x="0" y="661845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Parallelogram 53">
            <a:extLst>
              <a:ext uri="{FF2B5EF4-FFF2-40B4-BE49-F238E27FC236}">
                <a16:creationId xmlns:a16="http://schemas.microsoft.com/office/drawing/2014/main" id="{7ED47A30-94DB-5A42-996E-431E8368B0A5}"/>
              </a:ext>
            </a:extLst>
          </p:cNvPr>
          <p:cNvSpPr/>
          <p:nvPr userDrawn="1"/>
        </p:nvSpPr>
        <p:spPr>
          <a:xfrm rot="10800000">
            <a:off x="-96644" y="-32812"/>
            <a:ext cx="4590972" cy="5223769"/>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00" h="4973135">
                <a:moveTo>
                  <a:pt x="0" y="4965700"/>
                </a:moveTo>
                <a:lnTo>
                  <a:pt x="2647627" y="0"/>
                </a:lnTo>
                <a:lnTo>
                  <a:pt x="4370700" y="12935"/>
                </a:lnTo>
                <a:lnTo>
                  <a:pt x="4301085" y="4973135"/>
                </a:lnTo>
                <a:lnTo>
                  <a:pt x="0" y="4965700"/>
                </a:lnTo>
                <a:close/>
              </a:path>
            </a:pathLst>
          </a:cu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hlinkClick r:id="rId2"/>
          </p:cNvPr>
          <p:cNvSpPr/>
          <p:nvPr userDrawn="1"/>
        </p:nvSpPr>
        <p:spPr>
          <a:xfrm>
            <a:off x="4030674" y="1963543"/>
            <a:ext cx="1319540"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dirty="0">
                <a:solidFill>
                  <a:schemeClr val="bg2">
                    <a:lumMod val="50000"/>
                  </a:schemeClr>
                </a:solidFill>
              </a:rPr>
              <a:t>PASS’ flagship event November 6-9 </a:t>
            </a:r>
            <a:br>
              <a:rPr lang="en-US" sz="900" dirty="0">
                <a:solidFill>
                  <a:schemeClr val="bg2">
                    <a:lumMod val="50000"/>
                  </a:schemeClr>
                </a:solidFill>
              </a:rPr>
            </a:br>
            <a:r>
              <a:rPr lang="en-US" sz="900" dirty="0">
                <a:solidFill>
                  <a:schemeClr val="bg2">
                    <a:lumMod val="50000"/>
                  </a:schemeClr>
                </a:solidFill>
              </a:rPr>
              <a:t>Seattle, Washington </a:t>
            </a:r>
          </a:p>
        </p:txBody>
      </p:sp>
      <p:sp>
        <p:nvSpPr>
          <p:cNvPr id="33" name="Rectangle 32">
            <a:hlinkClick r:id="rId3"/>
          </p:cNvPr>
          <p:cNvSpPr/>
          <p:nvPr userDrawn="1"/>
        </p:nvSpPr>
        <p:spPr>
          <a:xfrm>
            <a:off x="7223235" y="1963543"/>
            <a:ext cx="1285290"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a:solidFill>
                  <a:schemeClr val="bg2">
                    <a:lumMod val="50000"/>
                  </a:schemeClr>
                </a:solidFill>
              </a:rPr>
              <a:t>Free 1-day local training events</a:t>
            </a:r>
            <a:endParaRPr lang="en-US" sz="900" dirty="0">
              <a:solidFill>
                <a:schemeClr val="bg2">
                  <a:lumMod val="50000"/>
                </a:schemeClr>
              </a:solidFill>
            </a:endParaRPr>
          </a:p>
        </p:txBody>
      </p:sp>
      <p:sp>
        <p:nvSpPr>
          <p:cNvPr id="34" name="Rectangle 33">
            <a:hlinkClick r:id="rId4"/>
          </p:cNvPr>
          <p:cNvSpPr/>
          <p:nvPr userDrawn="1"/>
        </p:nvSpPr>
        <p:spPr>
          <a:xfrm>
            <a:off x="5649288" y="1963543"/>
            <a:ext cx="1284192"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dirty="0">
                <a:solidFill>
                  <a:schemeClr val="bg2">
                    <a:lumMod val="50000"/>
                  </a:schemeClr>
                </a:solidFill>
              </a:rPr>
              <a:t>Local user groups around the world</a:t>
            </a:r>
          </a:p>
        </p:txBody>
      </p:sp>
      <p:sp>
        <p:nvSpPr>
          <p:cNvPr id="35" name="Rectangle 34">
            <a:hlinkClick r:id="rId5"/>
          </p:cNvPr>
          <p:cNvSpPr/>
          <p:nvPr userDrawn="1"/>
        </p:nvSpPr>
        <p:spPr>
          <a:xfrm>
            <a:off x="4026457" y="4082268"/>
            <a:ext cx="1289156"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dirty="0">
                <a:solidFill>
                  <a:schemeClr val="bg2">
                    <a:lumMod val="50000"/>
                  </a:schemeClr>
                </a:solidFill>
              </a:rPr>
              <a:t>Online special interest user groups </a:t>
            </a:r>
          </a:p>
        </p:txBody>
      </p:sp>
      <p:sp>
        <p:nvSpPr>
          <p:cNvPr id="36" name="Rectangle 35">
            <a:hlinkClick r:id="rId4"/>
          </p:cNvPr>
          <p:cNvSpPr/>
          <p:nvPr userDrawn="1"/>
        </p:nvSpPr>
        <p:spPr>
          <a:xfrm>
            <a:off x="5679834" y="4082268"/>
            <a:ext cx="1176020"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dirty="0">
                <a:solidFill>
                  <a:schemeClr val="bg2">
                    <a:lumMod val="50000"/>
                  </a:schemeClr>
                </a:solidFill>
              </a:rPr>
              <a:t>Business analytics training </a:t>
            </a:r>
          </a:p>
        </p:txBody>
      </p:sp>
      <p:pic>
        <p:nvPicPr>
          <p:cNvPr id="41" name="Picture 40"/>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432612" y="3133045"/>
            <a:ext cx="879579" cy="799617"/>
          </a:xfrm>
          <a:prstGeom prst="rect">
            <a:avLst/>
          </a:prstGeom>
        </p:spPr>
      </p:pic>
      <p:sp>
        <p:nvSpPr>
          <p:cNvPr id="43" name="Rectangle 42">
            <a:hlinkClick r:id="rId4"/>
          </p:cNvPr>
          <p:cNvSpPr/>
          <p:nvPr userDrawn="1"/>
        </p:nvSpPr>
        <p:spPr>
          <a:xfrm>
            <a:off x="7273972" y="4082268"/>
            <a:ext cx="1176020" cy="41196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900" dirty="0">
                <a:solidFill>
                  <a:schemeClr val="bg2">
                    <a:lumMod val="50000"/>
                  </a:schemeClr>
                </a:solidFill>
              </a:rPr>
              <a:t>Get involved</a:t>
            </a:r>
          </a:p>
        </p:txBody>
      </p:sp>
      <p:pic>
        <p:nvPicPr>
          <p:cNvPr id="3" name="Picture 2">
            <a:extLst>
              <a:ext uri="{FF2B5EF4-FFF2-40B4-BE49-F238E27FC236}">
                <a16:creationId xmlns:a16="http://schemas.microsoft.com/office/drawing/2014/main" id="{5ABB9FFB-88AF-E64C-B4E0-EA641AB8483C}"/>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4097407" y="850398"/>
            <a:ext cx="1177326" cy="1177326"/>
          </a:xfrm>
          <a:prstGeom prst="rect">
            <a:avLst/>
          </a:prstGeom>
        </p:spPr>
      </p:pic>
      <p:pic>
        <p:nvPicPr>
          <p:cNvPr id="5" name="Picture 4">
            <a:extLst>
              <a:ext uri="{FF2B5EF4-FFF2-40B4-BE49-F238E27FC236}">
                <a16:creationId xmlns:a16="http://schemas.microsoft.com/office/drawing/2014/main" id="{075784B1-BDFC-5249-9F39-BB214820C8BC}"/>
              </a:ext>
            </a:extLst>
          </p:cNvPr>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5650004" y="766874"/>
            <a:ext cx="1292266" cy="1292266"/>
          </a:xfrm>
          <a:prstGeom prst="rect">
            <a:avLst/>
          </a:prstGeom>
        </p:spPr>
      </p:pic>
      <p:pic>
        <p:nvPicPr>
          <p:cNvPr id="7" name="Picture 6">
            <a:extLst>
              <a:ext uri="{FF2B5EF4-FFF2-40B4-BE49-F238E27FC236}">
                <a16:creationId xmlns:a16="http://schemas.microsoft.com/office/drawing/2014/main" id="{425591F2-77BA-9241-BB82-B1AD41977EEE}"/>
              </a:ext>
            </a:extLst>
          </p:cNvPr>
          <p:cNvPicPr>
            <a:picLocks noChangeAspect="1"/>
          </p:cNvPicPr>
          <p:nvPr userDrawn="1"/>
        </p:nvPicPr>
        <p:blipFill>
          <a:blip r:embed="rId9" cstate="print">
            <a:extLst>
              <a:ext uri="{28A0092B-C50C-407E-A947-70E740481C1C}">
                <a14:useLocalDpi xmlns:a14="http://schemas.microsoft.com/office/drawing/2010/main"/>
              </a:ext>
            </a:extLst>
          </a:blip>
          <a:stretch>
            <a:fillRect/>
          </a:stretch>
        </p:blipFill>
        <p:spPr>
          <a:xfrm>
            <a:off x="7259104" y="790071"/>
            <a:ext cx="1269134" cy="1269134"/>
          </a:xfrm>
          <a:prstGeom prst="rect">
            <a:avLst/>
          </a:prstGeom>
        </p:spPr>
      </p:pic>
      <p:pic>
        <p:nvPicPr>
          <p:cNvPr id="9" name="Picture 8">
            <a:extLst>
              <a:ext uri="{FF2B5EF4-FFF2-40B4-BE49-F238E27FC236}">
                <a16:creationId xmlns:a16="http://schemas.microsoft.com/office/drawing/2014/main" id="{60DC2CF9-117A-EA46-A4B5-24AF40402DC9}"/>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4019707" y="2861871"/>
            <a:ext cx="1318009" cy="1318009"/>
          </a:xfrm>
          <a:prstGeom prst="rect">
            <a:avLst/>
          </a:prstGeom>
        </p:spPr>
      </p:pic>
      <p:pic>
        <p:nvPicPr>
          <p:cNvPr id="11" name="Picture 10">
            <a:extLst>
              <a:ext uri="{FF2B5EF4-FFF2-40B4-BE49-F238E27FC236}">
                <a16:creationId xmlns:a16="http://schemas.microsoft.com/office/drawing/2014/main" id="{DA639641-A709-3B49-AA88-99A9F4103481}"/>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5650096" y="2909165"/>
            <a:ext cx="1248876" cy="1248876"/>
          </a:xfrm>
          <a:prstGeom prst="rect">
            <a:avLst/>
          </a:prstGeom>
        </p:spPr>
      </p:pic>
      <p:cxnSp>
        <p:nvCxnSpPr>
          <p:cNvPr id="50" name="Straight Connector 49">
            <a:extLst>
              <a:ext uri="{FF2B5EF4-FFF2-40B4-BE49-F238E27FC236}">
                <a16:creationId xmlns:a16="http://schemas.microsoft.com/office/drawing/2014/main" id="{1B4074C3-6F2F-D349-85B5-0850C0A27234}"/>
              </a:ext>
            </a:extLst>
          </p:cNvPr>
          <p:cNvCxnSpPr>
            <a:cxnSpLocks/>
          </p:cNvCxnSpPr>
          <p:nvPr userDrawn="1"/>
        </p:nvCxnSpPr>
        <p:spPr>
          <a:xfrm flipH="1">
            <a:off x="4185425" y="2691979"/>
            <a:ext cx="4432965" cy="0"/>
          </a:xfrm>
          <a:prstGeom prst="line">
            <a:avLst/>
          </a:prstGeom>
          <a:ln w="635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49" name="Title 3"/>
          <p:cNvSpPr txBox="1">
            <a:spLocks/>
          </p:cNvSpPr>
          <p:nvPr userDrawn="1"/>
        </p:nvSpPr>
        <p:spPr>
          <a:xfrm>
            <a:off x="322751" y="418769"/>
            <a:ext cx="2627572" cy="2596981"/>
          </a:xfrm>
          <a:prstGeom prst="rect">
            <a:avLst/>
          </a:prstGeom>
        </p:spPr>
        <p:txBody>
          <a:bodyPr vert="horz" lIns="91440" tIns="45720" rIns="91440" bIns="45720" rtlCol="0" anchor="t">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2"/>
                </a:solidFill>
                <a:effectLst/>
                <a:uLnTx/>
                <a:uFillTx/>
                <a:latin typeface="Segoe UI Light" charset="0"/>
                <a:ea typeface="Segoe UI Light" charset="0"/>
                <a:cs typeface="Segoe UI Light" charset="0"/>
              </a:defRPr>
            </a:lvl1pPr>
          </a:lstStyle>
          <a:p>
            <a:pPr marL="0" indent="0" algn="l">
              <a:lnSpc>
                <a:spcPct val="90000"/>
              </a:lnSpc>
              <a:tabLst>
                <a:tab pos="4338638" algn="l"/>
              </a:tabLst>
            </a:pPr>
            <a:r>
              <a:rPr lang="en-US" sz="4000" dirty="0">
                <a:solidFill>
                  <a:schemeClr val="bg2"/>
                </a:solidFill>
              </a:rPr>
              <a:t>Explore everything PASS has to offer </a:t>
            </a:r>
          </a:p>
        </p:txBody>
      </p:sp>
      <p:sp>
        <p:nvSpPr>
          <p:cNvPr id="44" name="Rectangle 43"/>
          <p:cNvSpPr/>
          <p:nvPr userDrawn="1"/>
        </p:nvSpPr>
        <p:spPr>
          <a:xfrm>
            <a:off x="353239" y="2967129"/>
            <a:ext cx="2440966" cy="1010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spc="20" dirty="0">
                <a:solidFill>
                  <a:schemeClr val="bg2"/>
                </a:solidFill>
              </a:rPr>
              <a:t>Free Online Resources </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spc="20" dirty="0">
                <a:solidFill>
                  <a:schemeClr val="bg2"/>
                </a:solidFill>
              </a:rPr>
              <a:t>Newsletters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spc="20" dirty="0" err="1">
                <a:solidFill>
                  <a:schemeClr val="bg2"/>
                </a:solidFill>
              </a:rPr>
              <a:t>PASS.org</a:t>
            </a:r>
            <a:endParaRPr lang="en-US" sz="1200" b="1" spc="20" dirty="0">
              <a:solidFill>
                <a:schemeClr val="bg2"/>
              </a:solidFill>
            </a:endParaRPr>
          </a:p>
        </p:txBody>
      </p:sp>
    </p:spTree>
    <p:extLst>
      <p:ext uri="{BB962C8B-B14F-4D97-AF65-F5344CB8AC3E}">
        <p14:creationId xmlns:p14="http://schemas.microsoft.com/office/powerpoint/2010/main" val="32299785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_Explore PASS">
    <p:bg>
      <p:bgPr>
        <a:solidFill>
          <a:schemeClr val="bg2"/>
        </a:solidFill>
        <a:effectLst/>
      </p:bgPr>
    </p:bg>
    <p:spTree>
      <p:nvGrpSpPr>
        <p:cNvPr id="1" name=""/>
        <p:cNvGrpSpPr/>
        <p:nvPr/>
      </p:nvGrpSpPr>
      <p:grpSpPr>
        <a:xfrm>
          <a:off x="0" y="0"/>
          <a:ext cx="0" cy="0"/>
          <a:chOff x="0" y="0"/>
          <a:chExt cx="0" cy="0"/>
        </a:xfrm>
      </p:grpSpPr>
      <p:sp>
        <p:nvSpPr>
          <p:cNvPr id="55" name="Parallelogram 53">
            <a:extLst>
              <a:ext uri="{FF2B5EF4-FFF2-40B4-BE49-F238E27FC236}">
                <a16:creationId xmlns:a16="http://schemas.microsoft.com/office/drawing/2014/main" id="{F81D10A2-6548-A247-B1CE-91A23F5CA139}"/>
              </a:ext>
            </a:extLst>
          </p:cNvPr>
          <p:cNvSpPr/>
          <p:nvPr userDrawn="1"/>
        </p:nvSpPr>
        <p:spPr>
          <a:xfrm rot="10800000" flipV="1">
            <a:off x="-76765" y="-28657"/>
            <a:ext cx="3381862" cy="5209810"/>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42253"/>
              <a:gd name="connsiteY0" fmla="*/ 6618452 h 6625887"/>
              <a:gd name="connsiteX1" fmla="*/ 3531945 w 4342253"/>
              <a:gd name="connsiteY1" fmla="*/ 0 h 6625887"/>
              <a:gd name="connsiteX2" fmla="*/ 4342253 w 4342253"/>
              <a:gd name="connsiteY2" fmla="*/ 1445215 h 6625887"/>
              <a:gd name="connsiteX3" fmla="*/ 4301085 w 4342253"/>
              <a:gd name="connsiteY3" fmla="*/ 6625887 h 6625887"/>
              <a:gd name="connsiteX4" fmla="*/ 0 w 4342253"/>
              <a:gd name="connsiteY4" fmla="*/ 6618452 h 6625887"/>
              <a:gd name="connsiteX0" fmla="*/ 0 w 4301085"/>
              <a:gd name="connsiteY0" fmla="*/ 6618452 h 6625887"/>
              <a:gd name="connsiteX1" fmla="*/ 3531945 w 4301085"/>
              <a:gd name="connsiteY1" fmla="*/ 0 h 6625887"/>
              <a:gd name="connsiteX2" fmla="*/ 4228795 w 4301085"/>
              <a:gd name="connsiteY2" fmla="*/ 8082 h 6625887"/>
              <a:gd name="connsiteX3" fmla="*/ 4301085 w 4301085"/>
              <a:gd name="connsiteY3" fmla="*/ 6625887 h 6625887"/>
              <a:gd name="connsiteX4" fmla="*/ 0 w 4301085"/>
              <a:gd name="connsiteY4" fmla="*/ 6618452 h 66258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085" h="6625887">
                <a:moveTo>
                  <a:pt x="0" y="6618452"/>
                </a:moveTo>
                <a:lnTo>
                  <a:pt x="3531945" y="0"/>
                </a:lnTo>
                <a:lnTo>
                  <a:pt x="4228795" y="8082"/>
                </a:lnTo>
                <a:lnTo>
                  <a:pt x="4301085" y="6625887"/>
                </a:lnTo>
                <a:lnTo>
                  <a:pt x="0" y="661845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AFAFAF"/>
              </a:solidFill>
              <a:effectLst/>
              <a:uLnTx/>
              <a:uFillTx/>
              <a:latin typeface="Segoe UI"/>
              <a:ea typeface="+mn-ea"/>
              <a:cs typeface="+mn-cs"/>
            </a:endParaRPr>
          </a:p>
        </p:txBody>
      </p:sp>
      <p:sp>
        <p:nvSpPr>
          <p:cNvPr id="54" name="Parallelogram 53">
            <a:extLst>
              <a:ext uri="{FF2B5EF4-FFF2-40B4-BE49-F238E27FC236}">
                <a16:creationId xmlns:a16="http://schemas.microsoft.com/office/drawing/2014/main" id="{7ED47A30-94DB-5A42-996E-431E8368B0A5}"/>
              </a:ext>
            </a:extLst>
          </p:cNvPr>
          <p:cNvSpPr/>
          <p:nvPr userDrawn="1"/>
        </p:nvSpPr>
        <p:spPr>
          <a:xfrm rot="10800000">
            <a:off x="-96645" y="-28657"/>
            <a:ext cx="4590972" cy="5223769"/>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0700" h="4973135">
                <a:moveTo>
                  <a:pt x="0" y="4965700"/>
                </a:moveTo>
                <a:lnTo>
                  <a:pt x="2647627" y="0"/>
                </a:lnTo>
                <a:lnTo>
                  <a:pt x="4370700" y="12935"/>
                </a:lnTo>
                <a:lnTo>
                  <a:pt x="4301085" y="4973135"/>
                </a:lnTo>
                <a:lnTo>
                  <a:pt x="0" y="4965700"/>
                </a:lnTo>
                <a:close/>
              </a:path>
            </a:pathLst>
          </a:custGeom>
          <a:solidFill>
            <a:schemeClr val="accent4">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AFAFAF"/>
              </a:solidFill>
              <a:effectLst/>
              <a:uLnTx/>
              <a:uFillTx/>
              <a:latin typeface="Segoe UI"/>
              <a:ea typeface="+mn-ea"/>
              <a:cs typeface="+mn-cs"/>
            </a:endParaRPr>
          </a:p>
        </p:txBody>
      </p:sp>
      <p:sp>
        <p:nvSpPr>
          <p:cNvPr id="49" name="Title 3"/>
          <p:cNvSpPr txBox="1">
            <a:spLocks/>
          </p:cNvSpPr>
          <p:nvPr userDrawn="1"/>
        </p:nvSpPr>
        <p:spPr>
          <a:xfrm>
            <a:off x="46623" y="0"/>
            <a:ext cx="3677243" cy="2596981"/>
          </a:xfrm>
          <a:prstGeom prst="rect">
            <a:avLst/>
          </a:prstGeom>
        </p:spPr>
        <p:txBody>
          <a:bodyPr vert="horz" lIns="91440" tIns="45720" rIns="91440" bIns="45720" rtlCol="0" anchor="t">
            <a:noAutofit/>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2"/>
                </a:solidFill>
                <a:effectLst/>
                <a:uLnTx/>
                <a:uFillTx/>
                <a:latin typeface="Segoe UI Light" charset="0"/>
                <a:ea typeface="Segoe UI Light" charset="0"/>
                <a:cs typeface="Segoe UI Light" charset="0"/>
              </a:defRPr>
            </a:lvl1pPr>
          </a:lstStyle>
          <a:p>
            <a:pPr marL="0" marR="0" lvl="0" indent="0" algn="l" defTabSz="457200" rtl="0" eaLnBrk="1" fontAlgn="base" latinLnBrk="0"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Immerse yourself </a:t>
            </a:r>
            <a:br>
              <a:rPr kumimoji="0" lang="en-US" sz="28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br>
            <a:r>
              <a:rPr kumimoji="0" lang="en-US" sz="18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in the data community</a:t>
            </a:r>
          </a:p>
          <a:p>
            <a:pPr marL="0" marR="0" lvl="0" indent="0" algn="l" defTabSz="457200" rtl="0" eaLnBrk="1" fontAlgn="base" latinLnBrk="0" hangingPunct="1">
              <a:lnSpc>
                <a:spcPct val="100000"/>
              </a:lnSpc>
              <a:spcBef>
                <a:spcPct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457200" rtl="0" eaLnBrk="1" fontAlgn="base" latinLnBrk="0" hangingPunct="1">
              <a:lnSpc>
                <a:spcPts val="3500"/>
              </a:lnSpc>
              <a:spcBef>
                <a:spcPct val="0"/>
              </a:spcBef>
              <a:spcAft>
                <a:spcPts val="0"/>
              </a:spcAft>
              <a:buClrTx/>
              <a:buSzTx/>
              <a:buFontTx/>
              <a:buNone/>
              <a:tabLst/>
              <a:defRPr/>
            </a:pPr>
            <a:endParaRPr kumimoji="0" lang="en-US" sz="2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457200" rtl="0" eaLnBrk="1" fontAlgn="base" latinLnBrk="0" hangingPunct="1">
              <a:lnSpc>
                <a:spcPts val="3500"/>
              </a:lnSpc>
              <a:spcBef>
                <a:spcPct val="0"/>
              </a:spcBef>
              <a:spcAft>
                <a:spcPts val="0"/>
              </a:spcAft>
              <a:buClrTx/>
              <a:buSzTx/>
              <a:buFontTx/>
              <a:buNone/>
              <a:tabLst/>
              <a:defRPr/>
            </a:pPr>
            <a:endParaRPr kumimoji="0" lang="en-US" sz="2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457200" rtl="0" eaLnBrk="1" fontAlgn="base" latinLnBrk="0" hangingPunct="1">
              <a:lnSpc>
                <a:spcPts val="3500"/>
              </a:lnSpc>
              <a:spcBef>
                <a:spcPct val="0"/>
              </a:spcBef>
              <a:spcAft>
                <a:spcPts val="0"/>
              </a:spcAft>
              <a:buClrTx/>
              <a:buSzTx/>
              <a:buFontTx/>
              <a:buNone/>
              <a:tabLst/>
              <a:defRPr/>
            </a:pPr>
            <a:endParaRPr kumimoji="0" lang="en-US" sz="2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457200" rtl="0" eaLnBrk="1" fontAlgn="base" latinLnBrk="0" hangingPunct="1">
              <a:lnSpc>
                <a:spcPts val="3500"/>
              </a:lnSpc>
              <a:spcBef>
                <a:spcPct val="0"/>
              </a:spcBef>
              <a:spcAft>
                <a:spcPts val="0"/>
              </a:spcAft>
              <a:buClrTx/>
              <a:buSzTx/>
              <a:buFontTx/>
              <a:buNone/>
              <a:tabLst/>
              <a:defRPr/>
            </a:pPr>
            <a:endParaRPr kumimoji="0" lang="en-US" sz="2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457200" rtl="0" eaLnBrk="1" fontAlgn="base" latinLnBrk="0" hangingPunct="1">
              <a:lnSpc>
                <a:spcPts val="3500"/>
              </a:lnSpc>
              <a:spcBef>
                <a:spcPct val="0"/>
              </a:spcBef>
              <a:spcAft>
                <a:spcPts val="0"/>
              </a:spcAft>
              <a:buClrTx/>
              <a:buSzTx/>
              <a:buFontTx/>
              <a:buNone/>
              <a:tabLst/>
              <a:defRPr/>
            </a:pPr>
            <a:endParaRPr kumimoji="0" lang="en-US" sz="2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457200" rtl="0" eaLnBrk="1" fontAlgn="base" latinLnBrk="0" hangingPunct="1">
              <a:lnSpc>
                <a:spcPts val="3500"/>
              </a:lnSpc>
              <a:spcBef>
                <a:spcPct val="0"/>
              </a:spcBef>
              <a:spcAft>
                <a:spcPts val="0"/>
              </a:spcAft>
              <a:buClrTx/>
              <a:buSzTx/>
              <a:buFontTx/>
              <a:buNone/>
              <a:tabLst/>
              <a:defRPr/>
            </a:pPr>
            <a:endParaRPr kumimoji="0" lang="en-US" sz="28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457200" rtl="0" eaLnBrk="1" fontAlgn="base" latinLnBrk="0" hangingPunct="1">
              <a:lnSpc>
                <a:spcPts val="3500"/>
              </a:lnSpc>
              <a:spcBef>
                <a:spcPct val="0"/>
              </a:spcBef>
              <a:spcAft>
                <a:spcPts val="0"/>
              </a:spcAft>
              <a:buClrTx/>
              <a:buSzTx/>
              <a:buFontTx/>
              <a:buNone/>
              <a:tabLst/>
              <a:defRPr/>
            </a:pPr>
            <a:endParaRPr kumimoji="0" lang="en-US" sz="36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algn="l" defTabSz="457200" rtl="0" eaLnBrk="1" fontAlgn="base" latinLnBrk="0"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Attend</a:t>
            </a:r>
          </a:p>
          <a:p>
            <a:pPr marL="0" marR="0" lvl="0" indent="0" algn="l" defTabSz="457200" rtl="0" eaLnBrk="1" fontAlgn="base"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PASS Summit</a:t>
            </a:r>
          </a:p>
        </p:txBody>
      </p:sp>
      <p:sp>
        <p:nvSpPr>
          <p:cNvPr id="27" name="Rectangle 26">
            <a:extLst>
              <a:ext uri="{FF2B5EF4-FFF2-40B4-BE49-F238E27FC236}">
                <a16:creationId xmlns:a16="http://schemas.microsoft.com/office/drawing/2014/main" id="{08E4B8EF-0FC8-40A2-A096-F5530CD334E7}"/>
              </a:ext>
            </a:extLst>
          </p:cNvPr>
          <p:cNvSpPr/>
          <p:nvPr userDrawn="1"/>
        </p:nvSpPr>
        <p:spPr>
          <a:xfrm>
            <a:off x="-76766" y="1865583"/>
            <a:ext cx="2611402" cy="13958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t"/>
          <a:lstStyle/>
          <a:p>
            <a:pPr marL="0" marR="0" lvl="0" indent="0" algn="l" defTabSz="914400" rtl="0" eaLnBrk="1" fontAlgn="base" latinLnBrk="0" hangingPunct="1">
              <a:lnSpc>
                <a:spcPct val="100000"/>
              </a:lnSpc>
              <a:spcBef>
                <a:spcPts val="0"/>
              </a:spcBef>
              <a:spcAft>
                <a:spcPts val="0"/>
              </a:spcAft>
              <a:buClrTx/>
              <a:buSzTx/>
              <a:buFontTx/>
              <a:buNone/>
              <a:tabLst/>
              <a:defRPr/>
            </a:pPr>
            <a:endParaRPr kumimoji="0" lang="en-CA" sz="14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3" name="Rectangle 12">
            <a:extLst>
              <a:ext uri="{FF2B5EF4-FFF2-40B4-BE49-F238E27FC236}">
                <a16:creationId xmlns:a16="http://schemas.microsoft.com/office/drawing/2014/main" id="{A967B0DD-4A33-434B-9D34-0020337D2DF5}"/>
              </a:ext>
            </a:extLst>
          </p:cNvPr>
          <p:cNvSpPr/>
          <p:nvPr userDrawn="1"/>
        </p:nvSpPr>
        <p:spPr>
          <a:xfrm>
            <a:off x="-583726" y="2945244"/>
            <a:ext cx="3191442" cy="646331"/>
          </a:xfrm>
          <a:prstGeom prst="rect">
            <a:avLst/>
          </a:prstGeom>
        </p:spPr>
        <p:txBody>
          <a:bodyPr wrap="square">
            <a:spAutoFit/>
          </a:bodyPr>
          <a:lstStyle/>
          <a:p>
            <a:pPr marL="0" marR="0" lvl="0" indent="0" algn="r" defTabSz="914400" rtl="0" eaLnBrk="1" fontAlgn="base"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Gain the technical skills and </a:t>
            </a:r>
          </a:p>
          <a:p>
            <a:pPr marL="0" marR="0" lvl="0" indent="0" algn="r" defTabSz="914400" rtl="0" eaLnBrk="1" fontAlgn="base"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connections to advance </a:t>
            </a:r>
          </a:p>
          <a:p>
            <a:pPr marL="0" marR="0" lvl="0" indent="0" algn="r" defTabSz="914400" rtl="0" eaLnBrk="1" fontAlgn="base"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your data career</a:t>
            </a:r>
          </a:p>
        </p:txBody>
      </p:sp>
      <p:pic>
        <p:nvPicPr>
          <p:cNvPr id="14" name="Picture 13">
            <a:extLst>
              <a:ext uri="{FF2B5EF4-FFF2-40B4-BE49-F238E27FC236}">
                <a16:creationId xmlns:a16="http://schemas.microsoft.com/office/drawing/2014/main" id="{E04804EB-AA48-420C-998D-18A1D7D15BDB}"/>
              </a:ext>
            </a:extLst>
          </p:cNvPr>
          <p:cNvPicPr>
            <a:picLocks noChangeAspect="1"/>
          </p:cNvPicPr>
          <p:nvPr userDrawn="1"/>
        </p:nvPicPr>
        <p:blipFill rotWithShape="1">
          <a:blip r:embed="rId3"/>
          <a:srcRect t="16440" r="3058" b="13945"/>
          <a:stretch/>
        </p:blipFill>
        <p:spPr>
          <a:xfrm>
            <a:off x="4225862" y="1062322"/>
            <a:ext cx="4252108" cy="1060174"/>
          </a:xfrm>
          <a:prstGeom prst="rect">
            <a:avLst/>
          </a:prstGeom>
        </p:spPr>
      </p:pic>
      <p:sp>
        <p:nvSpPr>
          <p:cNvPr id="31" name="Rectangle 30">
            <a:extLst>
              <a:ext uri="{FF2B5EF4-FFF2-40B4-BE49-F238E27FC236}">
                <a16:creationId xmlns:a16="http://schemas.microsoft.com/office/drawing/2014/main" id="{5F2BD26D-593E-4204-A08C-53636ADD1C4F}"/>
              </a:ext>
            </a:extLst>
          </p:cNvPr>
          <p:cNvSpPr/>
          <p:nvPr userDrawn="1"/>
        </p:nvSpPr>
        <p:spPr>
          <a:xfrm>
            <a:off x="3847255" y="2295359"/>
            <a:ext cx="5009322" cy="1077218"/>
          </a:xfrm>
          <a:prstGeom prst="rect">
            <a:avLst/>
          </a:prstGeom>
        </p:spPr>
        <p:txBody>
          <a:bodyPr wrap="square">
            <a:spAutoFit/>
          </a:bodyPr>
          <a:lstStyle/>
          <a:p>
            <a:pPr marL="0" marR="0" lvl="0" indent="0" algn="ctr" defTabSz="91440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rPr>
              <a:t>PASS Summit is the largest conference for technical professionals who leverage the Microsoft Data Platform.</a:t>
            </a:r>
          </a:p>
          <a:p>
            <a:pPr marL="0" marR="0" lvl="0" indent="0" algn="l" defTabSz="914400"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a:p>
            <a:pPr marL="0" marR="0" lvl="0" indent="0" algn="r" defTabSz="914400"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p:txBody>
      </p:sp>
      <p:sp>
        <p:nvSpPr>
          <p:cNvPr id="37" name="Rectangle 36">
            <a:extLst>
              <a:ext uri="{FF2B5EF4-FFF2-40B4-BE49-F238E27FC236}">
                <a16:creationId xmlns:a16="http://schemas.microsoft.com/office/drawing/2014/main" id="{06080173-E68B-42B3-BB1C-B5829A153F0A}"/>
              </a:ext>
            </a:extLst>
          </p:cNvPr>
          <p:cNvSpPr/>
          <p:nvPr userDrawn="1"/>
        </p:nvSpPr>
        <p:spPr>
          <a:xfrm>
            <a:off x="323040" y="1269244"/>
            <a:ext cx="3191442" cy="646331"/>
          </a:xfrm>
          <a:prstGeom prst="rect">
            <a:avLst/>
          </a:prstGeom>
        </p:spPr>
        <p:txBody>
          <a:bodyPr wrap="square">
            <a:spAutoFit/>
          </a:bodyPr>
          <a:lstStyle/>
          <a:p>
            <a:pPr marL="0" marR="0" lvl="0" indent="0" algn="r" defTabSz="914400" rtl="0" eaLnBrk="1" fontAlgn="base"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Access deep-dive technical sessions, </a:t>
            </a:r>
          </a:p>
          <a:p>
            <a:pPr marL="0" marR="0" lvl="0" indent="0" algn="r" defTabSz="914400" rtl="0" eaLnBrk="1" fontAlgn="base"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learn best practices, and discover </a:t>
            </a:r>
          </a:p>
          <a:p>
            <a:pPr marL="0" marR="0" lvl="0" indent="0" algn="r" defTabSz="914400" rtl="0" eaLnBrk="1" fontAlgn="base"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Light" charset="0"/>
                <a:ea typeface="Segoe UI Light" charset="0"/>
                <a:cs typeface="Segoe UI Light" charset="0"/>
              </a:rPr>
              <a:t>new tips and tricks</a:t>
            </a:r>
          </a:p>
        </p:txBody>
      </p:sp>
      <p:graphicFrame>
        <p:nvGraphicFramePr>
          <p:cNvPr id="15" name="Object 14">
            <a:extLst>
              <a:ext uri="{FF2B5EF4-FFF2-40B4-BE49-F238E27FC236}">
                <a16:creationId xmlns:a16="http://schemas.microsoft.com/office/drawing/2014/main" id="{440121E9-0FE8-4DBF-8BB5-EDE551272C94}"/>
              </a:ext>
            </a:extLst>
          </p:cNvPr>
          <p:cNvGraphicFramePr>
            <a:graphicFrameLocks noChangeAspect="1"/>
          </p:cNvGraphicFramePr>
          <p:nvPr userDrawn="1"/>
        </p:nvGraphicFramePr>
        <p:xfrm>
          <a:off x="8393615" y="4437861"/>
          <a:ext cx="705639" cy="705639"/>
        </p:xfrm>
        <a:graphic>
          <a:graphicData uri="http://schemas.openxmlformats.org/presentationml/2006/ole">
            <mc:AlternateContent xmlns:mc="http://schemas.openxmlformats.org/markup-compatibility/2006">
              <mc:Choice xmlns:v="urn:schemas-microsoft-com:vml" Requires="v">
                <p:oleObj spid="_x0000_s9218" r:id="rId4" imgW="3809520" imgH="3809520" progId="">
                  <p:embed/>
                </p:oleObj>
              </mc:Choice>
              <mc:Fallback>
                <p:oleObj r:id="rId4" imgW="3809520" imgH="3809520" progId="">
                  <p:embed/>
                  <p:pic>
                    <p:nvPicPr>
                      <p:cNvPr id="15" name="Object 14">
                        <a:extLst>
                          <a:ext uri="{FF2B5EF4-FFF2-40B4-BE49-F238E27FC236}">
                            <a16:creationId xmlns:a16="http://schemas.microsoft.com/office/drawing/2014/main" id="{440121E9-0FE8-4DBF-8BB5-EDE551272C94}"/>
                          </a:ext>
                        </a:extLst>
                      </p:cNvPr>
                      <p:cNvPicPr/>
                      <p:nvPr/>
                    </p:nvPicPr>
                    <p:blipFill>
                      <a:blip r:embed="rId5"/>
                      <a:stretch>
                        <a:fillRect/>
                      </a:stretch>
                    </p:blipFill>
                    <p:spPr>
                      <a:xfrm>
                        <a:off x="8393615" y="4437861"/>
                        <a:ext cx="705639" cy="705639"/>
                      </a:xfrm>
                      <a:prstGeom prst="rect">
                        <a:avLst/>
                      </a:prstGeom>
                    </p:spPr>
                  </p:pic>
                </p:oleObj>
              </mc:Fallback>
            </mc:AlternateContent>
          </a:graphicData>
        </a:graphic>
      </p:graphicFrame>
      <p:sp>
        <p:nvSpPr>
          <p:cNvPr id="38" name="Rectangle 37">
            <a:extLst>
              <a:ext uri="{FF2B5EF4-FFF2-40B4-BE49-F238E27FC236}">
                <a16:creationId xmlns:a16="http://schemas.microsoft.com/office/drawing/2014/main" id="{4CA0B90F-09F8-46DA-AF49-D4674C0AFCCB}"/>
              </a:ext>
            </a:extLst>
          </p:cNvPr>
          <p:cNvSpPr/>
          <p:nvPr userDrawn="1"/>
        </p:nvSpPr>
        <p:spPr>
          <a:xfrm>
            <a:off x="6241773" y="4264998"/>
            <a:ext cx="5009322" cy="769441"/>
          </a:xfrm>
          <a:prstGeom prst="rect">
            <a:avLst/>
          </a:prstGeom>
        </p:spPr>
        <p:txBody>
          <a:bodyPr wrap="square">
            <a:spAutoFit/>
          </a:bodyPr>
          <a:lstStyle/>
          <a:p>
            <a:pPr marL="0" marR="0" lvl="0" indent="0" algn="ctr" defTabSz="914400" rtl="0" eaLnBrk="1" fontAlgn="base"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rPr>
              <a:t>More info:</a:t>
            </a:r>
          </a:p>
          <a:p>
            <a:pPr marL="0" marR="0" lvl="0" indent="0" algn="l" defTabSz="914400"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a:p>
            <a:pPr marL="0" marR="0" lvl="0" indent="0" algn="r" defTabSz="914400"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p:txBody>
      </p:sp>
      <p:sp>
        <p:nvSpPr>
          <p:cNvPr id="40" name="Rectangle 39">
            <a:extLst>
              <a:ext uri="{FF2B5EF4-FFF2-40B4-BE49-F238E27FC236}">
                <a16:creationId xmlns:a16="http://schemas.microsoft.com/office/drawing/2014/main" id="{5F8AC9A4-77F8-4364-B8F9-DC419DD51560}"/>
              </a:ext>
            </a:extLst>
          </p:cNvPr>
          <p:cNvSpPr/>
          <p:nvPr userDrawn="1"/>
        </p:nvSpPr>
        <p:spPr>
          <a:xfrm>
            <a:off x="3847255" y="4437861"/>
            <a:ext cx="5009322" cy="1077218"/>
          </a:xfrm>
          <a:prstGeom prst="rect">
            <a:avLst/>
          </a:prstGeom>
        </p:spPr>
        <p:txBody>
          <a:bodyPr wrap="square">
            <a:spAutoFit/>
          </a:bodyPr>
          <a:lstStyle/>
          <a:p>
            <a:pPr marL="0" marR="0" lvl="0" indent="0" algn="ctr" defTabSz="914400" rtl="0" eaLnBrk="1" fontAlgn="base"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rPr>
              <a:t>See everything PASS Summit has to offer at</a:t>
            </a:r>
          </a:p>
          <a:p>
            <a:pPr marL="0" marR="0" lvl="0" indent="0" algn="ctr" defTabSz="914400" rtl="0" eaLnBrk="1" fontAlgn="base" latinLnBrk="0" hangingPunct="1">
              <a:lnSpc>
                <a:spcPct val="100000"/>
              </a:lnSpc>
              <a:spcBef>
                <a:spcPts val="0"/>
              </a:spcBef>
              <a:spcAft>
                <a:spcPts val="0"/>
              </a:spcAft>
              <a:buClrTx/>
              <a:buSzTx/>
              <a:buFontTx/>
              <a:buNone/>
              <a:tabLst/>
              <a:defRPr/>
            </a:pPr>
            <a:r>
              <a:rPr kumimoji="0" lang="en-US" sz="1600" b="1" i="0" u="sng" strike="noStrike" kern="1200" cap="none" spc="0" normalizeH="0" baseline="0" noProof="0" dirty="0">
                <a:ln>
                  <a:noFill/>
                </a:ln>
                <a:solidFill>
                  <a:srgbClr val="FF0000"/>
                </a:solidFill>
                <a:effectLst/>
                <a:uLnTx/>
                <a:uFillTx/>
                <a:latin typeface="Segoe UI Light" charset="0"/>
                <a:ea typeface="Segoe UI Light" charset="0"/>
                <a:cs typeface="Segoe UI Light" charset="0"/>
              </a:rPr>
              <a:t>PASSsummit.com</a:t>
            </a:r>
          </a:p>
          <a:p>
            <a:pPr marL="0" marR="0" lvl="0" indent="0" algn="l" defTabSz="914400"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a:p>
            <a:pPr marL="0" marR="0" lvl="0" indent="0" algn="r" defTabSz="914400"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Segoe UI Light" charset="0"/>
              <a:ea typeface="Segoe UI Light" charset="0"/>
              <a:cs typeface="Segoe UI Light" charset="0"/>
            </a:endParaRPr>
          </a:p>
        </p:txBody>
      </p:sp>
    </p:spTree>
    <p:extLst>
      <p:ext uri="{BB962C8B-B14F-4D97-AF65-F5344CB8AC3E}">
        <p14:creationId xmlns:p14="http://schemas.microsoft.com/office/powerpoint/2010/main" val="375222503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0" name="Shape 2572">
            <a:extLst>
              <a:ext uri="{FF2B5EF4-FFF2-40B4-BE49-F238E27FC236}">
                <a16:creationId xmlns:a16="http://schemas.microsoft.com/office/drawing/2014/main" id="{F19B1107-FC4F-43EB-8116-2608CC672FA8}"/>
              </a:ext>
            </a:extLst>
          </p:cNvPr>
          <p:cNvSpPr/>
          <p:nvPr userDrawn="1"/>
        </p:nvSpPr>
        <p:spPr>
          <a:xfrm>
            <a:off x="3570302" y="2090058"/>
            <a:ext cx="286900" cy="286900"/>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9818" y="8836"/>
                </a:lnTo>
                <a:lnTo>
                  <a:pt x="9818" y="4909"/>
                </a:lnTo>
                <a:cubicBezTo>
                  <a:pt x="9818" y="4638"/>
                  <a:pt x="9599" y="4418"/>
                  <a:pt x="9327" y="4418"/>
                </a:cubicBezTo>
                <a:cubicBezTo>
                  <a:pt x="9056" y="4418"/>
                  <a:pt x="8836" y="4638"/>
                  <a:pt x="8836" y="4909"/>
                </a:cubicBezTo>
                <a:lnTo>
                  <a:pt x="8836" y="8836"/>
                </a:lnTo>
                <a:lnTo>
                  <a:pt x="4909" y="8836"/>
                </a:lnTo>
                <a:cubicBezTo>
                  <a:pt x="4638" y="8836"/>
                  <a:pt x="4418" y="9056"/>
                  <a:pt x="4418" y="9327"/>
                </a:cubicBezTo>
                <a:cubicBezTo>
                  <a:pt x="4418" y="9599"/>
                  <a:pt x="4638" y="9818"/>
                  <a:pt x="4909" y="9818"/>
                </a:cubicBezTo>
                <a:lnTo>
                  <a:pt x="8836" y="9818"/>
                </a:lnTo>
                <a:lnTo>
                  <a:pt x="8836" y="13745"/>
                </a:lnTo>
                <a:cubicBezTo>
                  <a:pt x="8836" y="14017"/>
                  <a:pt x="9056" y="14236"/>
                  <a:pt x="9327" y="14236"/>
                </a:cubicBezTo>
                <a:cubicBezTo>
                  <a:pt x="9599" y="14236"/>
                  <a:pt x="9818" y="14017"/>
                  <a:pt x="9818" y="13745"/>
                </a:cubicBezTo>
                <a:lnTo>
                  <a:pt x="9818" y="9818"/>
                </a:lnTo>
                <a:lnTo>
                  <a:pt x="13745" y="9818"/>
                </a:lnTo>
                <a:cubicBezTo>
                  <a:pt x="14017" y="9818"/>
                  <a:pt x="14236" y="9599"/>
                  <a:pt x="14236" y="9327"/>
                </a:cubicBezTo>
                <a:cubicBezTo>
                  <a:pt x="14236" y="9056"/>
                  <a:pt x="14017" y="8836"/>
                  <a:pt x="13745" y="8836"/>
                </a:cubicBezTo>
              </a:path>
            </a:pathLst>
          </a:custGeom>
          <a:solidFill>
            <a:schemeClr val="tx1"/>
          </a:solidFill>
          <a:ln w="12700">
            <a:miter lim="400000"/>
          </a:ln>
        </p:spPr>
        <p:txBody>
          <a:bodyPr lIns="14284" tIns="14284" rIns="14284" bIns="14284" anchor="ctr"/>
          <a:lstStyle/>
          <a:p>
            <a:pPr defTabSz="17139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1" name="Shape 2557">
            <a:extLst>
              <a:ext uri="{FF2B5EF4-FFF2-40B4-BE49-F238E27FC236}">
                <a16:creationId xmlns:a16="http://schemas.microsoft.com/office/drawing/2014/main" id="{C5D18694-064F-4A69-801B-D7FCC6C8E681}"/>
              </a:ext>
            </a:extLst>
          </p:cNvPr>
          <p:cNvSpPr/>
          <p:nvPr userDrawn="1"/>
        </p:nvSpPr>
        <p:spPr>
          <a:xfrm>
            <a:off x="543389" y="2139535"/>
            <a:ext cx="278658" cy="278658"/>
          </a:xfrm>
          <a:custGeom>
            <a:avLst/>
            <a:gdLst/>
            <a:ahLst/>
            <a:cxnLst>
              <a:cxn ang="0">
                <a:pos x="wd2" y="hd2"/>
              </a:cxn>
              <a:cxn ang="5400000">
                <a:pos x="wd2" y="hd2"/>
              </a:cxn>
              <a:cxn ang="10800000">
                <a:pos x="wd2" y="hd2"/>
              </a:cxn>
              <a:cxn ang="16200000">
                <a:pos x="wd2" y="hd2"/>
              </a:cxn>
            </a:cxnLst>
            <a:rect l="0" t="0" r="r" b="b"/>
            <a:pathLst>
              <a:path w="21600" h="21600" extrusionOk="0">
                <a:moveTo>
                  <a:pt x="12991" y="6559"/>
                </a:moveTo>
                <a:cubicBezTo>
                  <a:pt x="12727" y="6341"/>
                  <a:pt x="12420" y="6172"/>
                  <a:pt x="12078" y="6058"/>
                </a:cubicBezTo>
                <a:cubicBezTo>
                  <a:pt x="11737" y="5946"/>
                  <a:pt x="11367" y="5889"/>
                  <a:pt x="10978" y="5889"/>
                </a:cubicBezTo>
                <a:cubicBezTo>
                  <a:pt x="10477" y="5889"/>
                  <a:pt x="10025" y="5967"/>
                  <a:pt x="9633" y="6120"/>
                </a:cubicBezTo>
                <a:cubicBezTo>
                  <a:pt x="9239" y="6275"/>
                  <a:pt x="8900" y="6494"/>
                  <a:pt x="8623" y="6771"/>
                </a:cubicBezTo>
                <a:cubicBezTo>
                  <a:pt x="8346" y="7049"/>
                  <a:pt x="8133" y="7392"/>
                  <a:pt x="7992" y="7788"/>
                </a:cubicBezTo>
                <a:cubicBezTo>
                  <a:pt x="7853" y="8180"/>
                  <a:pt x="7782" y="8620"/>
                  <a:pt x="7782" y="9096"/>
                </a:cubicBezTo>
                <a:lnTo>
                  <a:pt x="7782" y="9217"/>
                </a:lnTo>
                <a:lnTo>
                  <a:pt x="8880" y="9217"/>
                </a:lnTo>
                <a:lnTo>
                  <a:pt x="8877" y="9093"/>
                </a:lnTo>
                <a:cubicBezTo>
                  <a:pt x="8868" y="8767"/>
                  <a:pt x="8908" y="8461"/>
                  <a:pt x="8993" y="8187"/>
                </a:cubicBezTo>
                <a:cubicBezTo>
                  <a:pt x="9079" y="7914"/>
                  <a:pt x="9207" y="7675"/>
                  <a:pt x="9377" y="7473"/>
                </a:cubicBezTo>
                <a:cubicBezTo>
                  <a:pt x="9545" y="7274"/>
                  <a:pt x="9762" y="7115"/>
                  <a:pt x="10024" y="7000"/>
                </a:cubicBezTo>
                <a:cubicBezTo>
                  <a:pt x="10287" y="6884"/>
                  <a:pt x="10594" y="6827"/>
                  <a:pt x="10937" y="6827"/>
                </a:cubicBezTo>
                <a:cubicBezTo>
                  <a:pt x="11182" y="6827"/>
                  <a:pt x="11418" y="6868"/>
                  <a:pt x="11639" y="6950"/>
                </a:cubicBezTo>
                <a:cubicBezTo>
                  <a:pt x="11858" y="7032"/>
                  <a:pt x="12053" y="7146"/>
                  <a:pt x="12218" y="7289"/>
                </a:cubicBezTo>
                <a:cubicBezTo>
                  <a:pt x="12381" y="7431"/>
                  <a:pt x="12512" y="7605"/>
                  <a:pt x="12609" y="7808"/>
                </a:cubicBezTo>
                <a:cubicBezTo>
                  <a:pt x="12704" y="8011"/>
                  <a:pt x="12752" y="8236"/>
                  <a:pt x="12752" y="8478"/>
                </a:cubicBezTo>
                <a:cubicBezTo>
                  <a:pt x="12752" y="8797"/>
                  <a:pt x="12674" y="9089"/>
                  <a:pt x="12519" y="9350"/>
                </a:cubicBezTo>
                <a:cubicBezTo>
                  <a:pt x="12359" y="9618"/>
                  <a:pt x="12154" y="9865"/>
                  <a:pt x="11913" y="10082"/>
                </a:cubicBezTo>
                <a:cubicBezTo>
                  <a:pt x="11624" y="10337"/>
                  <a:pt x="11374" y="10568"/>
                  <a:pt x="11170" y="10771"/>
                </a:cubicBezTo>
                <a:cubicBezTo>
                  <a:pt x="10959" y="10979"/>
                  <a:pt x="10789" y="11200"/>
                  <a:pt x="10662" y="11428"/>
                </a:cubicBezTo>
                <a:cubicBezTo>
                  <a:pt x="10534" y="11657"/>
                  <a:pt x="10441" y="11916"/>
                  <a:pt x="10385" y="12199"/>
                </a:cubicBezTo>
                <a:cubicBezTo>
                  <a:pt x="10329" y="12478"/>
                  <a:pt x="10305" y="12827"/>
                  <a:pt x="10315" y="13237"/>
                </a:cubicBezTo>
                <a:lnTo>
                  <a:pt x="10318" y="13355"/>
                </a:lnTo>
                <a:lnTo>
                  <a:pt x="11407" y="13355"/>
                </a:lnTo>
                <a:lnTo>
                  <a:pt x="11410" y="13237"/>
                </a:lnTo>
                <a:cubicBezTo>
                  <a:pt x="11418" y="12838"/>
                  <a:pt x="11436" y="12531"/>
                  <a:pt x="11463" y="12322"/>
                </a:cubicBezTo>
                <a:cubicBezTo>
                  <a:pt x="11488" y="12125"/>
                  <a:pt x="11538" y="11956"/>
                  <a:pt x="11611" y="11821"/>
                </a:cubicBezTo>
                <a:cubicBezTo>
                  <a:pt x="11687" y="11684"/>
                  <a:pt x="11803" y="11541"/>
                  <a:pt x="11959" y="11399"/>
                </a:cubicBezTo>
                <a:cubicBezTo>
                  <a:pt x="12127" y="11245"/>
                  <a:pt x="12351" y="11031"/>
                  <a:pt x="12630" y="10762"/>
                </a:cubicBezTo>
                <a:cubicBezTo>
                  <a:pt x="12979" y="10441"/>
                  <a:pt x="13270" y="10102"/>
                  <a:pt x="13495" y="9753"/>
                </a:cubicBezTo>
                <a:cubicBezTo>
                  <a:pt x="13729" y="9393"/>
                  <a:pt x="13847" y="8952"/>
                  <a:pt x="13847" y="8439"/>
                </a:cubicBezTo>
                <a:cubicBezTo>
                  <a:pt x="13847" y="8038"/>
                  <a:pt x="13770" y="7675"/>
                  <a:pt x="13618" y="7362"/>
                </a:cubicBezTo>
                <a:cubicBezTo>
                  <a:pt x="13467" y="7050"/>
                  <a:pt x="13256" y="6780"/>
                  <a:pt x="12991" y="6559"/>
                </a:cubicBezTo>
                <a:moveTo>
                  <a:pt x="10179" y="15706"/>
                </a:moveTo>
                <a:lnTo>
                  <a:pt x="11558" y="15706"/>
                </a:lnTo>
                <a:lnTo>
                  <a:pt x="11558" y="14072"/>
                </a:lnTo>
                <a:lnTo>
                  <a:pt x="10179" y="14072"/>
                </a:lnTo>
                <a:cubicBezTo>
                  <a:pt x="10179" y="14072"/>
                  <a:pt x="10179" y="15706"/>
                  <a:pt x="10179" y="15706"/>
                </a:cubicBezTo>
                <a:close/>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chemeClr val="tx1"/>
          </a:solidFill>
          <a:ln w="12700">
            <a:miter lim="400000"/>
          </a:ln>
        </p:spPr>
        <p:txBody>
          <a:bodyPr lIns="14284" tIns="14284" rIns="14284" bIns="14284" anchor="ctr"/>
          <a:lstStyle/>
          <a:p>
            <a:pPr defTabSz="17139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sp>
        <p:nvSpPr>
          <p:cNvPr id="12" name="Shape 2538">
            <a:extLst>
              <a:ext uri="{FF2B5EF4-FFF2-40B4-BE49-F238E27FC236}">
                <a16:creationId xmlns:a16="http://schemas.microsoft.com/office/drawing/2014/main" id="{902C586D-736B-4A80-8217-F6FD61AF0182}"/>
              </a:ext>
            </a:extLst>
          </p:cNvPr>
          <p:cNvSpPr/>
          <p:nvPr userDrawn="1"/>
        </p:nvSpPr>
        <p:spPr>
          <a:xfrm>
            <a:off x="6617594" y="2103120"/>
            <a:ext cx="255780" cy="310844"/>
          </a:xfrm>
          <a:custGeom>
            <a:avLst/>
            <a:gdLst/>
            <a:ahLst/>
            <a:cxnLst>
              <a:cxn ang="0">
                <a:pos x="wd2" y="hd2"/>
              </a:cxn>
              <a:cxn ang="5400000">
                <a:pos x="wd2" y="hd2"/>
              </a:cxn>
              <a:cxn ang="10800000">
                <a:pos x="wd2" y="hd2"/>
              </a:cxn>
              <a:cxn ang="16200000">
                <a:pos x="wd2" y="hd2"/>
              </a:cxn>
            </a:cxnLst>
            <a:rect l="0" t="0" r="r" b="b"/>
            <a:pathLst>
              <a:path w="21600" h="21600" extrusionOk="0">
                <a:moveTo>
                  <a:pt x="20400" y="5891"/>
                </a:moveTo>
                <a:lnTo>
                  <a:pt x="1200" y="5891"/>
                </a:lnTo>
                <a:lnTo>
                  <a:pt x="1200" y="3927"/>
                </a:lnTo>
                <a:lnTo>
                  <a:pt x="6000" y="3927"/>
                </a:lnTo>
                <a:cubicBezTo>
                  <a:pt x="6000" y="4469"/>
                  <a:pt x="6538" y="4909"/>
                  <a:pt x="7200" y="4909"/>
                </a:cubicBezTo>
                <a:lnTo>
                  <a:pt x="14400" y="4909"/>
                </a:lnTo>
                <a:cubicBezTo>
                  <a:pt x="15062" y="4909"/>
                  <a:pt x="15600" y="4469"/>
                  <a:pt x="15600" y="3927"/>
                </a:cubicBezTo>
                <a:lnTo>
                  <a:pt x="20400" y="3927"/>
                </a:lnTo>
                <a:cubicBezTo>
                  <a:pt x="20400" y="3927"/>
                  <a:pt x="20400" y="5891"/>
                  <a:pt x="20400" y="5891"/>
                </a:cubicBezTo>
                <a:close/>
                <a:moveTo>
                  <a:pt x="20400" y="20618"/>
                </a:moveTo>
                <a:lnTo>
                  <a:pt x="1200" y="20618"/>
                </a:lnTo>
                <a:lnTo>
                  <a:pt x="1200" y="6873"/>
                </a:lnTo>
                <a:lnTo>
                  <a:pt x="20400" y="6873"/>
                </a:lnTo>
                <a:cubicBezTo>
                  <a:pt x="20400" y="6873"/>
                  <a:pt x="20400" y="20618"/>
                  <a:pt x="20400" y="20618"/>
                </a:cubicBezTo>
                <a:close/>
                <a:moveTo>
                  <a:pt x="7200" y="1964"/>
                </a:moveTo>
                <a:lnTo>
                  <a:pt x="14400" y="1964"/>
                </a:lnTo>
                <a:lnTo>
                  <a:pt x="14400" y="3927"/>
                </a:lnTo>
                <a:lnTo>
                  <a:pt x="7200" y="3927"/>
                </a:lnTo>
                <a:cubicBezTo>
                  <a:pt x="7200" y="3927"/>
                  <a:pt x="7200" y="1964"/>
                  <a:pt x="7200" y="1964"/>
                </a:cubicBezTo>
                <a:close/>
                <a:moveTo>
                  <a:pt x="20400" y="2945"/>
                </a:moveTo>
                <a:lnTo>
                  <a:pt x="15600" y="2945"/>
                </a:lnTo>
                <a:lnTo>
                  <a:pt x="15600" y="1964"/>
                </a:lnTo>
                <a:cubicBezTo>
                  <a:pt x="15600" y="1422"/>
                  <a:pt x="15062" y="982"/>
                  <a:pt x="14400" y="982"/>
                </a:cubicBezTo>
                <a:lnTo>
                  <a:pt x="12000" y="982"/>
                </a:lnTo>
                <a:cubicBezTo>
                  <a:pt x="12000" y="440"/>
                  <a:pt x="11462" y="0"/>
                  <a:pt x="10800" y="0"/>
                </a:cubicBezTo>
                <a:cubicBezTo>
                  <a:pt x="10138" y="0"/>
                  <a:pt x="9600" y="440"/>
                  <a:pt x="9600" y="982"/>
                </a:cubicBezTo>
                <a:lnTo>
                  <a:pt x="7200" y="982"/>
                </a:lnTo>
                <a:cubicBezTo>
                  <a:pt x="6538" y="982"/>
                  <a:pt x="6000" y="1422"/>
                  <a:pt x="6000" y="1964"/>
                </a:cubicBezTo>
                <a:lnTo>
                  <a:pt x="6000" y="2945"/>
                </a:lnTo>
                <a:lnTo>
                  <a:pt x="1200" y="2945"/>
                </a:lnTo>
                <a:cubicBezTo>
                  <a:pt x="538" y="2945"/>
                  <a:pt x="0" y="3386"/>
                  <a:pt x="0" y="3927"/>
                </a:cubicBezTo>
                <a:lnTo>
                  <a:pt x="0" y="20618"/>
                </a:lnTo>
                <a:cubicBezTo>
                  <a:pt x="0" y="21160"/>
                  <a:pt x="538" y="21600"/>
                  <a:pt x="1200" y="21600"/>
                </a:cubicBezTo>
                <a:lnTo>
                  <a:pt x="20400" y="21600"/>
                </a:lnTo>
                <a:cubicBezTo>
                  <a:pt x="21062" y="21600"/>
                  <a:pt x="21600" y="21160"/>
                  <a:pt x="21600" y="20618"/>
                </a:cubicBezTo>
                <a:lnTo>
                  <a:pt x="21600" y="3927"/>
                </a:lnTo>
                <a:cubicBezTo>
                  <a:pt x="21600" y="3386"/>
                  <a:pt x="21062" y="2945"/>
                  <a:pt x="20400" y="2945"/>
                </a:cubicBezTo>
                <a:moveTo>
                  <a:pt x="4200" y="16691"/>
                </a:moveTo>
                <a:lnTo>
                  <a:pt x="15000" y="16691"/>
                </a:lnTo>
                <a:cubicBezTo>
                  <a:pt x="15331" y="16691"/>
                  <a:pt x="15600" y="16472"/>
                  <a:pt x="15600" y="16200"/>
                </a:cubicBezTo>
                <a:cubicBezTo>
                  <a:pt x="15600" y="15929"/>
                  <a:pt x="15331" y="15709"/>
                  <a:pt x="15000" y="15709"/>
                </a:cubicBezTo>
                <a:lnTo>
                  <a:pt x="4200" y="15709"/>
                </a:lnTo>
                <a:cubicBezTo>
                  <a:pt x="3869" y="15709"/>
                  <a:pt x="3600" y="15929"/>
                  <a:pt x="3600" y="16200"/>
                </a:cubicBezTo>
                <a:cubicBezTo>
                  <a:pt x="3600" y="16472"/>
                  <a:pt x="3869" y="16691"/>
                  <a:pt x="4200" y="16691"/>
                </a:cubicBezTo>
                <a:moveTo>
                  <a:pt x="4200" y="13745"/>
                </a:moveTo>
                <a:lnTo>
                  <a:pt x="17400" y="13745"/>
                </a:lnTo>
                <a:cubicBezTo>
                  <a:pt x="17731" y="13745"/>
                  <a:pt x="18000" y="13526"/>
                  <a:pt x="18000" y="13255"/>
                </a:cubicBezTo>
                <a:cubicBezTo>
                  <a:pt x="18000" y="12984"/>
                  <a:pt x="17731" y="12764"/>
                  <a:pt x="17400" y="12764"/>
                </a:cubicBezTo>
                <a:lnTo>
                  <a:pt x="4200" y="12764"/>
                </a:lnTo>
                <a:cubicBezTo>
                  <a:pt x="3869" y="12764"/>
                  <a:pt x="3600" y="12984"/>
                  <a:pt x="3600" y="13255"/>
                </a:cubicBezTo>
                <a:cubicBezTo>
                  <a:pt x="3600" y="13526"/>
                  <a:pt x="3869" y="13745"/>
                  <a:pt x="4200" y="13745"/>
                </a:cubicBezTo>
                <a:moveTo>
                  <a:pt x="4200" y="10800"/>
                </a:moveTo>
                <a:lnTo>
                  <a:pt x="11400" y="10800"/>
                </a:lnTo>
                <a:cubicBezTo>
                  <a:pt x="11731" y="10800"/>
                  <a:pt x="12000" y="10581"/>
                  <a:pt x="12000" y="10309"/>
                </a:cubicBezTo>
                <a:cubicBezTo>
                  <a:pt x="12000" y="10038"/>
                  <a:pt x="11731" y="9818"/>
                  <a:pt x="11400" y="9818"/>
                </a:cubicBezTo>
                <a:lnTo>
                  <a:pt x="4200" y="9818"/>
                </a:lnTo>
                <a:cubicBezTo>
                  <a:pt x="3869" y="9818"/>
                  <a:pt x="3600" y="10038"/>
                  <a:pt x="3600" y="10309"/>
                </a:cubicBezTo>
                <a:cubicBezTo>
                  <a:pt x="3600" y="10581"/>
                  <a:pt x="3869" y="10800"/>
                  <a:pt x="4200" y="10800"/>
                </a:cubicBezTo>
              </a:path>
            </a:pathLst>
          </a:custGeom>
          <a:solidFill>
            <a:schemeClr val="tx1"/>
          </a:solidFill>
          <a:ln w="12700">
            <a:miter lim="400000"/>
          </a:ln>
        </p:spPr>
        <p:txBody>
          <a:bodyPr lIns="14284" tIns="14284" rIns="14284" bIns="14284" anchor="ctr"/>
          <a:lstStyle/>
          <a:p>
            <a:pPr defTabSz="171399">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solidFill>
                <a:srgbClr val="FFFFFF"/>
              </a:solidFill>
              <a:effectLst>
                <a:outerShdw blurRad="38100" dist="12700" dir="5400000" rotWithShape="0">
                  <a:srgbClr val="000000">
                    <a:alpha val="50000"/>
                  </a:srgbClr>
                </a:outerShdw>
              </a:effectLst>
              <a:latin typeface="Gill Sans"/>
              <a:ea typeface="Gill Sans"/>
              <a:cs typeface="Gill Sans"/>
              <a:sym typeface="Gill Sans"/>
            </a:endParaRPr>
          </a:p>
        </p:txBody>
      </p:sp>
      <p:cxnSp>
        <p:nvCxnSpPr>
          <p:cNvPr id="13" name="Straight Connector 12">
            <a:extLst>
              <a:ext uri="{FF2B5EF4-FFF2-40B4-BE49-F238E27FC236}">
                <a16:creationId xmlns:a16="http://schemas.microsoft.com/office/drawing/2014/main" id="{54CCCC7E-19AF-4628-9844-CD888991EC09}"/>
              </a:ext>
            </a:extLst>
          </p:cNvPr>
          <p:cNvCxnSpPr/>
          <p:nvPr userDrawn="1"/>
        </p:nvCxnSpPr>
        <p:spPr>
          <a:xfrm>
            <a:off x="550216" y="2525474"/>
            <a:ext cx="1932238" cy="0"/>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02BFC3F-162C-400F-AC4D-65C315BBC02A}"/>
              </a:ext>
            </a:extLst>
          </p:cNvPr>
          <p:cNvCxnSpPr/>
          <p:nvPr userDrawn="1"/>
        </p:nvCxnSpPr>
        <p:spPr>
          <a:xfrm>
            <a:off x="3573336" y="2525474"/>
            <a:ext cx="1932238" cy="0"/>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EC8101D-EA45-42BF-8E44-680012E1D5E0}"/>
              </a:ext>
            </a:extLst>
          </p:cNvPr>
          <p:cNvCxnSpPr/>
          <p:nvPr userDrawn="1"/>
        </p:nvCxnSpPr>
        <p:spPr>
          <a:xfrm>
            <a:off x="6596457" y="2525474"/>
            <a:ext cx="1932238" cy="0"/>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8CDD5CA0-840B-4EC4-B7F6-EE024E40A8B2}"/>
              </a:ext>
            </a:extLst>
          </p:cNvPr>
          <p:cNvSpPr txBox="1"/>
          <p:nvPr userDrawn="1"/>
        </p:nvSpPr>
        <p:spPr>
          <a:xfrm>
            <a:off x="497682" y="2632139"/>
            <a:ext cx="2008585" cy="1015663"/>
          </a:xfrm>
          <a:prstGeom prst="rect">
            <a:avLst/>
          </a:prstGeom>
          <a:noFill/>
        </p:spPr>
        <p:txBody>
          <a:bodyPr wrap="square" rtlCol="0">
            <a:spAutoFit/>
          </a:bodyPr>
          <a:lstStyle/>
          <a:p>
            <a: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US" sz="1200" b="0" i="0" kern="1200" dirty="0">
                <a:solidFill>
                  <a:srgbClr val="555858"/>
                </a:solidFill>
                <a:latin typeface="+mn-lt"/>
                <a:ea typeface="Gotham Light" charset="0"/>
                <a:cs typeface="Gotham Light" charset="0"/>
              </a:rPr>
              <a:t>If you require assistance during the session, type your inquiry into the question pane on the right side.</a:t>
            </a:r>
          </a:p>
        </p:txBody>
      </p:sp>
      <p:sp>
        <p:nvSpPr>
          <p:cNvPr id="19" name="TextBox 18">
            <a:extLst>
              <a:ext uri="{FF2B5EF4-FFF2-40B4-BE49-F238E27FC236}">
                <a16:creationId xmlns:a16="http://schemas.microsoft.com/office/drawing/2014/main" id="{C99505A6-EF72-43F0-A224-7F26410EEFBD}"/>
              </a:ext>
            </a:extLst>
          </p:cNvPr>
          <p:cNvSpPr txBox="1"/>
          <p:nvPr userDrawn="1"/>
        </p:nvSpPr>
        <p:spPr>
          <a:xfrm>
            <a:off x="3522296" y="2632139"/>
            <a:ext cx="2008585" cy="830997"/>
          </a:xfrm>
          <a:prstGeom prst="rect">
            <a:avLst/>
          </a:prstGeom>
          <a:noFill/>
        </p:spPr>
        <p:txBody>
          <a:bodyPr wrap="square" rtlCol="0">
            <a:spAutoFit/>
          </a:bodyPr>
          <a:lstStyle/>
          <a:p>
            <a:pPr marL="0" indent="0" algn="l" defTabSz="685800" rtl="0" eaLnBrk="1" latinLnBrk="0" hangingPunct="1">
              <a:lnSpc>
                <a:spcPct val="100000"/>
              </a:lnSpc>
              <a:spcBef>
                <a:spcPts val="750"/>
              </a:spcBef>
              <a:buFont typeface="Arial" panose="020B0604020202020204" pitchFamily="34" charset="0"/>
              <a:buNone/>
            </a:pPr>
            <a:r>
              <a:rPr lang="en-US" sz="1200" b="0" i="0" kern="1200" dirty="0">
                <a:solidFill>
                  <a:srgbClr val="555858"/>
                </a:solidFill>
                <a:latin typeface="+mn-lt"/>
                <a:ea typeface="Gotham Light" charset="0"/>
                <a:cs typeface="Gotham Light" charset="0"/>
              </a:rPr>
              <a:t>Maximize your screen with the zoom button on the top of the presentation window.</a:t>
            </a:r>
          </a:p>
        </p:txBody>
      </p:sp>
      <p:sp>
        <p:nvSpPr>
          <p:cNvPr id="20" name="TextBox 19">
            <a:extLst>
              <a:ext uri="{FF2B5EF4-FFF2-40B4-BE49-F238E27FC236}">
                <a16:creationId xmlns:a16="http://schemas.microsoft.com/office/drawing/2014/main" id="{66ED9D6A-A190-41C4-B35F-81AEB5A924E9}"/>
              </a:ext>
            </a:extLst>
          </p:cNvPr>
          <p:cNvSpPr txBox="1"/>
          <p:nvPr userDrawn="1"/>
        </p:nvSpPr>
        <p:spPr>
          <a:xfrm>
            <a:off x="6551425" y="2632139"/>
            <a:ext cx="2008585" cy="830997"/>
          </a:xfrm>
          <a:prstGeom prst="rect">
            <a:avLst/>
          </a:prstGeom>
          <a:noFill/>
        </p:spPr>
        <p:txBody>
          <a:bodyPr wrap="square" rtlCol="0">
            <a:spAutoFit/>
          </a:bodyPr>
          <a:lstStyle/>
          <a:p>
            <a:pPr marL="0" indent="0" algn="l" defTabSz="685800" rtl="0" eaLnBrk="1" latinLnBrk="0" hangingPunct="1">
              <a:lnSpc>
                <a:spcPct val="100000"/>
              </a:lnSpc>
              <a:spcBef>
                <a:spcPts val="750"/>
              </a:spcBef>
              <a:buFont typeface="Arial" panose="020B0604020202020204" pitchFamily="34" charset="0"/>
              <a:buNone/>
            </a:pPr>
            <a:r>
              <a:rPr lang="en-US" sz="1200" b="0" i="0" kern="1200" dirty="0">
                <a:solidFill>
                  <a:srgbClr val="555858"/>
                </a:solidFill>
                <a:latin typeface="+mn-lt"/>
                <a:ea typeface="Gotham Light" charset="0"/>
                <a:cs typeface="Gotham Light" charset="0"/>
              </a:rPr>
              <a:t>Please fill in the short evaluation following the session. It will appear in your web browser.</a:t>
            </a:r>
          </a:p>
        </p:txBody>
      </p:sp>
      <p:sp>
        <p:nvSpPr>
          <p:cNvPr id="21" name="TextBox 20">
            <a:extLst>
              <a:ext uri="{FF2B5EF4-FFF2-40B4-BE49-F238E27FC236}">
                <a16:creationId xmlns:a16="http://schemas.microsoft.com/office/drawing/2014/main" id="{AE652FCD-FE1B-40E0-B97F-47497E2989E4}"/>
              </a:ext>
            </a:extLst>
          </p:cNvPr>
          <p:cNvSpPr txBox="1"/>
          <p:nvPr userDrawn="1"/>
        </p:nvSpPr>
        <p:spPr>
          <a:xfrm>
            <a:off x="395993" y="365727"/>
            <a:ext cx="8393282" cy="466281"/>
          </a:xfrm>
          <a:prstGeom prst="rect">
            <a:avLst/>
          </a:prstGeom>
          <a:noFill/>
        </p:spPr>
        <p:txBody>
          <a:bodyPr wrap="square" rtlCol="0">
            <a:spAutoFit/>
          </a:bodyPr>
          <a:lstStyle/>
          <a:p>
            <a:pPr marL="0" algn="l" defTabSz="685800" rtl="0" eaLnBrk="1" latinLnBrk="0" hangingPunct="1">
              <a:lnSpc>
                <a:spcPct val="90000"/>
              </a:lnSpc>
              <a:spcBef>
                <a:spcPct val="0"/>
              </a:spcBef>
              <a:buNone/>
            </a:pPr>
            <a:r>
              <a:rPr lang="en-US" sz="2700" dirty="0">
                <a:latin typeface="+mj-lt"/>
              </a:rPr>
              <a:t>Technical Assistance</a:t>
            </a:r>
            <a:endParaRPr lang="en-US" sz="2700" b="0" i="0" kern="1200" baseline="0" dirty="0">
              <a:solidFill>
                <a:schemeClr val="tx1"/>
              </a:solidFill>
              <a:latin typeface="+mj-lt"/>
              <a:ea typeface="Gotham Light" charset="0"/>
              <a:cs typeface="Gotham Light" charset="0"/>
            </a:endParaRPr>
          </a:p>
        </p:txBody>
      </p:sp>
    </p:spTree>
    <p:extLst>
      <p:ext uri="{BB962C8B-B14F-4D97-AF65-F5344CB8AC3E}">
        <p14:creationId xmlns:p14="http://schemas.microsoft.com/office/powerpoint/2010/main" val="177750343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ponsors">
    <p:spTree>
      <p:nvGrpSpPr>
        <p:cNvPr id="1" name=""/>
        <p:cNvGrpSpPr/>
        <p:nvPr/>
      </p:nvGrpSpPr>
      <p:grpSpPr>
        <a:xfrm>
          <a:off x="0" y="0"/>
          <a:ext cx="0" cy="0"/>
          <a:chOff x="0" y="0"/>
          <a:chExt cx="0" cy="0"/>
        </a:xfrm>
      </p:grpSpPr>
      <p:cxnSp>
        <p:nvCxnSpPr>
          <p:cNvPr id="4" name="Straight Connector 3"/>
          <p:cNvCxnSpPr>
            <a:cxnSpLocks/>
          </p:cNvCxnSpPr>
          <p:nvPr userDrawn="1"/>
        </p:nvCxnSpPr>
        <p:spPr>
          <a:xfrm>
            <a:off x="4572000" y="924306"/>
            <a:ext cx="0" cy="3279138"/>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9" name="Text Placeholder 7"/>
          <p:cNvSpPr>
            <a:spLocks noGrp="1"/>
          </p:cNvSpPr>
          <p:nvPr>
            <p:ph type="body" sz="quarter" idx="11" hasCustomPrompt="1"/>
          </p:nvPr>
        </p:nvSpPr>
        <p:spPr>
          <a:xfrm>
            <a:off x="791858" y="1417737"/>
            <a:ext cx="2697129" cy="695853"/>
          </a:xfrm>
        </p:spPr>
        <p:txBody>
          <a:bodyPr>
            <a:normAutofit/>
          </a:bodyPr>
          <a:lstStyle>
            <a:lvl1pPr marL="0" indent="0" algn="ctr">
              <a:lnSpc>
                <a:spcPct val="109000"/>
              </a:lnSpc>
              <a:buNone/>
              <a:defRPr lang="en-US" sz="1200" b="0" i="0" kern="1200" baseline="0" dirty="0">
                <a:solidFill>
                  <a:srgbClr val="555B5B"/>
                </a:solidFill>
                <a:latin typeface="+mn-lt"/>
                <a:ea typeface="Gotham Light" charset="0"/>
                <a:cs typeface="Gotham Light" charset="0"/>
              </a:defRPr>
            </a:lvl1pPr>
          </a:lstStyle>
          <a:p>
            <a:pPr lvl="0"/>
            <a:r>
              <a:rPr lang="en-US" dirty="0"/>
              <a:t>Sponsor Description Here</a:t>
            </a:r>
          </a:p>
        </p:txBody>
      </p:sp>
      <p:sp>
        <p:nvSpPr>
          <p:cNvPr id="11" name="Picture Placeholder 10"/>
          <p:cNvSpPr>
            <a:spLocks noGrp="1"/>
          </p:cNvSpPr>
          <p:nvPr>
            <p:ph type="pic" sz="quarter" idx="12" hasCustomPrompt="1"/>
          </p:nvPr>
        </p:nvSpPr>
        <p:spPr>
          <a:xfrm>
            <a:off x="1594625" y="868321"/>
            <a:ext cx="1101430" cy="389398"/>
          </a:xfrm>
        </p:spPr>
        <p:txBody>
          <a:bodyPr anchor="ctr">
            <a:noAutofit/>
          </a:bodyPr>
          <a:lstStyle>
            <a:lvl1pPr algn="ctr">
              <a:defRPr sz="1050" b="0" i="0" baseline="0">
                <a:solidFill>
                  <a:srgbClr val="555B5B"/>
                </a:solidFill>
                <a:latin typeface="+mn-lt"/>
                <a:ea typeface="Gotham Book" charset="0"/>
                <a:cs typeface="Gotham Book"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Insert Logo Here</a:t>
            </a:r>
          </a:p>
        </p:txBody>
      </p:sp>
      <p:grpSp>
        <p:nvGrpSpPr>
          <p:cNvPr id="3" name="Group 2">
            <a:extLst>
              <a:ext uri="{FF2B5EF4-FFF2-40B4-BE49-F238E27FC236}">
                <a16:creationId xmlns:a16="http://schemas.microsoft.com/office/drawing/2014/main" id="{48BE7CC8-CDE6-4C03-97DD-02C64CC5066D}"/>
              </a:ext>
            </a:extLst>
          </p:cNvPr>
          <p:cNvGrpSpPr/>
          <p:nvPr userDrawn="1"/>
        </p:nvGrpSpPr>
        <p:grpSpPr>
          <a:xfrm>
            <a:off x="643834" y="4427521"/>
            <a:ext cx="4760927" cy="672432"/>
            <a:chOff x="-2322964" y="5832703"/>
            <a:chExt cx="8013856" cy="1183700"/>
          </a:xfrm>
        </p:grpSpPr>
        <p:sp>
          <p:nvSpPr>
            <p:cNvPr id="12" name="TextBox 11">
              <a:extLst>
                <a:ext uri="{FF2B5EF4-FFF2-40B4-BE49-F238E27FC236}">
                  <a16:creationId xmlns:a16="http://schemas.microsoft.com/office/drawing/2014/main" id="{D2C05D9C-FB22-45A0-83A6-1E26651D2714}"/>
                </a:ext>
              </a:extLst>
            </p:cNvPr>
            <p:cNvSpPr txBox="1"/>
            <p:nvPr userDrawn="1"/>
          </p:nvSpPr>
          <p:spPr>
            <a:xfrm>
              <a:off x="-2322964" y="5832703"/>
              <a:ext cx="7553720" cy="381959"/>
            </a:xfrm>
            <a:prstGeom prst="rect">
              <a:avLst/>
            </a:prstGeom>
            <a:noFill/>
          </p:spPr>
          <p:txBody>
            <a:bodyPr wrap="square" rtlCol="0">
              <a:spAutoFit/>
            </a:bodyPr>
            <a:lstStyle/>
            <a:p>
              <a:pPr marL="0" algn="r" defTabSz="685800" rtl="0" eaLnBrk="1" latinLnBrk="0" hangingPunct="1">
                <a:lnSpc>
                  <a:spcPct val="90000"/>
                </a:lnSpc>
                <a:spcBef>
                  <a:spcPct val="0"/>
                </a:spcBef>
                <a:buNone/>
              </a:pPr>
              <a:r>
                <a:rPr lang="en-US" sz="900" b="0" i="1" kern="1200" baseline="0" dirty="0">
                  <a:solidFill>
                    <a:schemeClr val="tx1"/>
                  </a:solidFill>
                  <a:effectLst/>
                  <a:latin typeface="+mj-lt"/>
                  <a:ea typeface="Gotham Light" charset="0"/>
                  <a:cs typeface="Gotham Light" charset="0"/>
                </a:rPr>
                <a:t>Supporting Sponsor</a:t>
              </a:r>
            </a:p>
          </p:txBody>
        </p:sp>
        <p:pic>
          <p:nvPicPr>
            <p:cNvPr id="14" name="Picture 13">
              <a:extLst>
                <a:ext uri="{FF2B5EF4-FFF2-40B4-BE49-F238E27FC236}">
                  <a16:creationId xmlns:a16="http://schemas.microsoft.com/office/drawing/2014/main" id="{0380407E-DB7F-4BFF-9E01-43A6E1905D1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96296" y="6359185"/>
              <a:ext cx="2694596" cy="657218"/>
            </a:xfrm>
            <a:prstGeom prst="rect">
              <a:avLst/>
            </a:prstGeom>
          </p:spPr>
        </p:pic>
      </p:grpSp>
      <p:sp>
        <p:nvSpPr>
          <p:cNvPr id="21" name="Parallelogram 1">
            <a:extLst>
              <a:ext uri="{FF2B5EF4-FFF2-40B4-BE49-F238E27FC236}">
                <a16:creationId xmlns:a16="http://schemas.microsoft.com/office/drawing/2014/main" id="{6F4C1FF9-A05C-42E9-8A98-CE47641DA737}"/>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itle 1">
            <a:extLst>
              <a:ext uri="{FF2B5EF4-FFF2-40B4-BE49-F238E27FC236}">
                <a16:creationId xmlns:a16="http://schemas.microsoft.com/office/drawing/2014/main" id="{6EFCFA5E-CA6F-48FE-A4E2-A3218E59535C}"/>
              </a:ext>
            </a:extLst>
          </p:cNvPr>
          <p:cNvSpPr>
            <a:spLocks noGrp="1"/>
          </p:cNvSpPr>
          <p:nvPr>
            <p:ph type="title" hasCustomPrompt="1"/>
          </p:nvPr>
        </p:nvSpPr>
        <p:spPr>
          <a:xfrm>
            <a:off x="331967" y="103463"/>
            <a:ext cx="8480066" cy="612956"/>
          </a:xfrm>
        </p:spPr>
        <p:txBody>
          <a:bodyPr/>
          <a:lstStyle>
            <a:lvl1pPr>
              <a:defRPr/>
            </a:lvl1pPr>
          </a:lstStyle>
          <a:p>
            <a:pPr algn="ctr"/>
            <a:r>
              <a:rPr lang="en-CA" sz="3000" dirty="0"/>
              <a:t>Thank you to our Presenting Sponsors</a:t>
            </a:r>
          </a:p>
        </p:txBody>
      </p:sp>
      <p:sp>
        <p:nvSpPr>
          <p:cNvPr id="24" name="Text Placeholder 7">
            <a:extLst>
              <a:ext uri="{FF2B5EF4-FFF2-40B4-BE49-F238E27FC236}">
                <a16:creationId xmlns:a16="http://schemas.microsoft.com/office/drawing/2014/main" id="{49558DAF-3CB3-4A7C-939F-93137F79FC77}"/>
              </a:ext>
            </a:extLst>
          </p:cNvPr>
          <p:cNvSpPr>
            <a:spLocks noGrp="1"/>
          </p:cNvSpPr>
          <p:nvPr>
            <p:ph type="body" sz="quarter" idx="13" hasCustomPrompt="1"/>
          </p:nvPr>
        </p:nvSpPr>
        <p:spPr>
          <a:xfrm>
            <a:off x="791858" y="3012009"/>
            <a:ext cx="2697129" cy="695853"/>
          </a:xfrm>
        </p:spPr>
        <p:txBody>
          <a:bodyPr>
            <a:normAutofit/>
          </a:bodyPr>
          <a:lstStyle>
            <a:lvl1pPr marL="0" indent="0" algn="ctr">
              <a:lnSpc>
                <a:spcPct val="109000"/>
              </a:lnSpc>
              <a:buNone/>
              <a:defRPr lang="en-US" sz="1200" b="0" i="0" kern="1200" baseline="0" dirty="0">
                <a:solidFill>
                  <a:srgbClr val="555B5B"/>
                </a:solidFill>
                <a:latin typeface="+mn-lt"/>
                <a:ea typeface="Gotham Light" charset="0"/>
                <a:cs typeface="Gotham Light" charset="0"/>
              </a:defRPr>
            </a:lvl1pPr>
          </a:lstStyle>
          <a:p>
            <a:pPr lvl="0"/>
            <a:r>
              <a:rPr lang="en-US" dirty="0"/>
              <a:t>Sponsor Description Here</a:t>
            </a:r>
          </a:p>
        </p:txBody>
      </p:sp>
      <p:sp>
        <p:nvSpPr>
          <p:cNvPr id="25" name="Picture Placeholder 10">
            <a:extLst>
              <a:ext uri="{FF2B5EF4-FFF2-40B4-BE49-F238E27FC236}">
                <a16:creationId xmlns:a16="http://schemas.microsoft.com/office/drawing/2014/main" id="{905AFAFF-CB6D-4DDB-AB7A-4918108FA492}"/>
              </a:ext>
            </a:extLst>
          </p:cNvPr>
          <p:cNvSpPr>
            <a:spLocks noGrp="1"/>
          </p:cNvSpPr>
          <p:nvPr>
            <p:ph type="pic" sz="quarter" idx="14" hasCustomPrompt="1"/>
          </p:nvPr>
        </p:nvSpPr>
        <p:spPr>
          <a:xfrm>
            <a:off x="1594625" y="2462593"/>
            <a:ext cx="1101430" cy="389398"/>
          </a:xfrm>
        </p:spPr>
        <p:txBody>
          <a:bodyPr anchor="ctr">
            <a:noAutofit/>
          </a:bodyPr>
          <a:lstStyle>
            <a:lvl1pPr algn="ctr">
              <a:defRPr sz="1050" b="0" i="0" baseline="0">
                <a:solidFill>
                  <a:srgbClr val="555B5B"/>
                </a:solidFill>
                <a:latin typeface="+mn-lt"/>
                <a:ea typeface="Gotham Book" charset="0"/>
                <a:cs typeface="Gotham Book"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Insert Logo Here</a:t>
            </a:r>
          </a:p>
        </p:txBody>
      </p:sp>
      <p:sp>
        <p:nvSpPr>
          <p:cNvPr id="26" name="Text Placeholder 7">
            <a:extLst>
              <a:ext uri="{FF2B5EF4-FFF2-40B4-BE49-F238E27FC236}">
                <a16:creationId xmlns:a16="http://schemas.microsoft.com/office/drawing/2014/main" id="{4FFA215F-7F72-43E0-B5EB-67AB44C3310B}"/>
              </a:ext>
            </a:extLst>
          </p:cNvPr>
          <p:cNvSpPr>
            <a:spLocks noGrp="1"/>
          </p:cNvSpPr>
          <p:nvPr>
            <p:ph type="body" sz="quarter" idx="15" hasCustomPrompt="1"/>
          </p:nvPr>
        </p:nvSpPr>
        <p:spPr>
          <a:xfrm>
            <a:off x="5521365" y="1456557"/>
            <a:ext cx="2697129" cy="695853"/>
          </a:xfrm>
        </p:spPr>
        <p:txBody>
          <a:bodyPr>
            <a:normAutofit/>
          </a:bodyPr>
          <a:lstStyle>
            <a:lvl1pPr marL="0" indent="0" algn="ctr">
              <a:lnSpc>
                <a:spcPct val="109000"/>
              </a:lnSpc>
              <a:buNone/>
              <a:defRPr lang="en-US" sz="1200" b="0" i="0" kern="1200" baseline="0" dirty="0">
                <a:solidFill>
                  <a:srgbClr val="555B5B"/>
                </a:solidFill>
                <a:latin typeface="+mn-lt"/>
                <a:ea typeface="Gotham Light" charset="0"/>
                <a:cs typeface="Gotham Light" charset="0"/>
              </a:defRPr>
            </a:lvl1pPr>
          </a:lstStyle>
          <a:p>
            <a:pPr lvl="0"/>
            <a:r>
              <a:rPr lang="en-US" dirty="0"/>
              <a:t>Sponsor Description Here</a:t>
            </a:r>
          </a:p>
        </p:txBody>
      </p:sp>
      <p:sp>
        <p:nvSpPr>
          <p:cNvPr id="27" name="Picture Placeholder 10">
            <a:extLst>
              <a:ext uri="{FF2B5EF4-FFF2-40B4-BE49-F238E27FC236}">
                <a16:creationId xmlns:a16="http://schemas.microsoft.com/office/drawing/2014/main" id="{8FF64149-3BFC-4D2F-B894-BE3849C10C47}"/>
              </a:ext>
            </a:extLst>
          </p:cNvPr>
          <p:cNvSpPr>
            <a:spLocks noGrp="1"/>
          </p:cNvSpPr>
          <p:nvPr>
            <p:ph type="pic" sz="quarter" idx="16" hasCustomPrompt="1"/>
          </p:nvPr>
        </p:nvSpPr>
        <p:spPr>
          <a:xfrm>
            <a:off x="6324132" y="907141"/>
            <a:ext cx="1101430" cy="389398"/>
          </a:xfrm>
        </p:spPr>
        <p:txBody>
          <a:bodyPr anchor="ctr">
            <a:noAutofit/>
          </a:bodyPr>
          <a:lstStyle>
            <a:lvl1pPr algn="ctr">
              <a:defRPr sz="1050" b="0" i="0" baseline="0">
                <a:solidFill>
                  <a:srgbClr val="555B5B"/>
                </a:solidFill>
                <a:latin typeface="+mn-lt"/>
                <a:ea typeface="Gotham Book" charset="0"/>
                <a:cs typeface="Gotham Book"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Insert Logo Here</a:t>
            </a:r>
          </a:p>
        </p:txBody>
      </p:sp>
      <p:sp>
        <p:nvSpPr>
          <p:cNvPr id="28" name="Text Placeholder 7">
            <a:extLst>
              <a:ext uri="{FF2B5EF4-FFF2-40B4-BE49-F238E27FC236}">
                <a16:creationId xmlns:a16="http://schemas.microsoft.com/office/drawing/2014/main" id="{5C1DED9D-AD3F-4522-BB87-DED0440B32A9}"/>
              </a:ext>
            </a:extLst>
          </p:cNvPr>
          <p:cNvSpPr>
            <a:spLocks noGrp="1"/>
          </p:cNvSpPr>
          <p:nvPr>
            <p:ph type="body" sz="quarter" idx="17" hasCustomPrompt="1"/>
          </p:nvPr>
        </p:nvSpPr>
        <p:spPr>
          <a:xfrm>
            <a:off x="5521365" y="3050829"/>
            <a:ext cx="2697129" cy="695853"/>
          </a:xfrm>
        </p:spPr>
        <p:txBody>
          <a:bodyPr>
            <a:normAutofit/>
          </a:bodyPr>
          <a:lstStyle>
            <a:lvl1pPr marL="0" indent="0" algn="ctr">
              <a:lnSpc>
                <a:spcPct val="109000"/>
              </a:lnSpc>
              <a:buNone/>
              <a:defRPr lang="en-US" sz="1200" b="0" i="0" kern="1200" baseline="0" dirty="0">
                <a:solidFill>
                  <a:srgbClr val="555B5B"/>
                </a:solidFill>
                <a:latin typeface="+mn-lt"/>
                <a:ea typeface="Gotham Light" charset="0"/>
                <a:cs typeface="Gotham Light" charset="0"/>
              </a:defRPr>
            </a:lvl1pPr>
          </a:lstStyle>
          <a:p>
            <a:pPr lvl="0"/>
            <a:r>
              <a:rPr lang="en-US" dirty="0"/>
              <a:t>Sponsor Description Here</a:t>
            </a:r>
          </a:p>
        </p:txBody>
      </p:sp>
      <p:sp>
        <p:nvSpPr>
          <p:cNvPr id="29" name="Picture Placeholder 10">
            <a:extLst>
              <a:ext uri="{FF2B5EF4-FFF2-40B4-BE49-F238E27FC236}">
                <a16:creationId xmlns:a16="http://schemas.microsoft.com/office/drawing/2014/main" id="{577B61FC-0B9E-4FEE-A321-E273ED25BED6}"/>
              </a:ext>
            </a:extLst>
          </p:cNvPr>
          <p:cNvSpPr>
            <a:spLocks noGrp="1"/>
          </p:cNvSpPr>
          <p:nvPr>
            <p:ph type="pic" sz="quarter" idx="18" hasCustomPrompt="1"/>
          </p:nvPr>
        </p:nvSpPr>
        <p:spPr>
          <a:xfrm>
            <a:off x="6324132" y="2501413"/>
            <a:ext cx="1101430" cy="389398"/>
          </a:xfrm>
        </p:spPr>
        <p:txBody>
          <a:bodyPr anchor="ctr">
            <a:noAutofit/>
          </a:bodyPr>
          <a:lstStyle>
            <a:lvl1pPr algn="ctr">
              <a:defRPr sz="1050" b="0" i="0" baseline="0">
                <a:solidFill>
                  <a:srgbClr val="555B5B"/>
                </a:solidFill>
                <a:latin typeface="+mn-lt"/>
                <a:ea typeface="Gotham Book" charset="0"/>
                <a:cs typeface="Gotham Book" charset="0"/>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Insert Logo Here</a:t>
            </a:r>
          </a:p>
        </p:txBody>
      </p:sp>
      <p:pic>
        <p:nvPicPr>
          <p:cNvPr id="17" name="Picture 16">
            <a:extLst>
              <a:ext uri="{FF2B5EF4-FFF2-40B4-BE49-F238E27FC236}">
                <a16:creationId xmlns:a16="http://schemas.microsoft.com/office/drawing/2014/main" id="{ECB5AED4-FD74-4A79-BBC5-57311EFE0EC4}"/>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239026081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8" name="Content Placeholder 2"/>
          <p:cNvSpPr>
            <a:spLocks noGrp="1"/>
          </p:cNvSpPr>
          <p:nvPr>
            <p:ph idx="1"/>
          </p:nvPr>
        </p:nvSpPr>
        <p:spPr>
          <a:xfrm>
            <a:off x="322028" y="1331129"/>
            <a:ext cx="8229600" cy="3285197"/>
          </a:xfrm>
          <a:prstGeom prst="rect">
            <a:avLst/>
          </a:prstGeom>
        </p:spPr>
        <p:txBody>
          <a:bodyPr>
            <a:normAutofit/>
          </a:bodyPr>
          <a:lstStyle>
            <a:lvl1pPr marL="0" indent="0">
              <a:buClr>
                <a:schemeClr val="accent3"/>
              </a:buClr>
              <a:buFontTx/>
              <a:buNone/>
              <a:defRPr sz="2000">
                <a:solidFill>
                  <a:schemeClr val="tx1"/>
                </a:solidFill>
                <a:latin typeface="Consolas"/>
                <a:cs typeface="Consolas"/>
              </a:defRPr>
            </a:lvl1pPr>
            <a:lvl2pPr marL="0" indent="0">
              <a:buClr>
                <a:schemeClr val="accent3"/>
              </a:buClr>
              <a:buFontTx/>
              <a:buNone/>
              <a:defRPr sz="1800">
                <a:solidFill>
                  <a:schemeClr val="tx1"/>
                </a:solidFill>
                <a:latin typeface="Consolas"/>
                <a:cs typeface="Consolas"/>
              </a:defRPr>
            </a:lvl2pPr>
            <a:lvl3pPr marL="295275" indent="0">
              <a:buClr>
                <a:schemeClr val="accent3"/>
              </a:buClr>
              <a:buFontTx/>
              <a:buNone/>
              <a:defRPr sz="1600">
                <a:solidFill>
                  <a:schemeClr val="tx1"/>
                </a:solidFill>
                <a:latin typeface="Consolas"/>
                <a:cs typeface="Consolas"/>
              </a:defRPr>
            </a:lvl3pPr>
            <a:lvl4pPr marL="579438" indent="0">
              <a:buClr>
                <a:schemeClr val="accent3"/>
              </a:buClr>
              <a:buFontTx/>
              <a:buNone/>
              <a:defRPr sz="1600">
                <a:solidFill>
                  <a:schemeClr val="tx1"/>
                </a:solidFill>
                <a:latin typeface="Consolas"/>
                <a:cs typeface="Consolas"/>
              </a:defRPr>
            </a:lvl4pPr>
            <a:lvl5pPr marL="846138" indent="0">
              <a:buClr>
                <a:schemeClr val="accent3"/>
              </a:buClr>
              <a:buFontTx/>
              <a:buNone/>
              <a:defRPr sz="1600">
                <a:solidFill>
                  <a:schemeClr val="tx1"/>
                </a:solidFill>
                <a:latin typeface="Consolas"/>
                <a:cs typeface="Consolas"/>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3"/>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4970054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Parallelogram 1">
            <a:extLst>
              <a:ext uri="{FF2B5EF4-FFF2-40B4-BE49-F238E27FC236}">
                <a16:creationId xmlns:a16="http://schemas.microsoft.com/office/drawing/2014/main" id="{ADC6CB67-963D-4E28-AEB7-3D8C880B7772}"/>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4948A2D-3244-41AD-B506-99BF47BC9C2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26355904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Agenda">
    <p:spTree>
      <p:nvGrpSpPr>
        <p:cNvPr id="1" name=""/>
        <p:cNvGrpSpPr/>
        <p:nvPr/>
      </p:nvGrpSpPr>
      <p:grpSpPr>
        <a:xfrm>
          <a:off x="0" y="0"/>
          <a:ext cx="0" cy="0"/>
          <a:chOff x="0" y="0"/>
          <a:chExt cx="0" cy="0"/>
        </a:xfrm>
      </p:grpSpPr>
      <p:sp>
        <p:nvSpPr>
          <p:cNvPr id="14" name="Content Placeholder 13"/>
          <p:cNvSpPr>
            <a:spLocks noGrp="1"/>
          </p:cNvSpPr>
          <p:nvPr>
            <p:ph sz="quarter" idx="10"/>
          </p:nvPr>
        </p:nvSpPr>
        <p:spPr>
          <a:xfrm>
            <a:off x="240787" y="1780942"/>
            <a:ext cx="8242300" cy="1964387"/>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Segoe UI Semilight" panose="020B0402040204020203" pitchFamily="34"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 styles</a:t>
            </a:r>
          </a:p>
          <a:p>
            <a:pPr lvl="0"/>
            <a:r>
              <a:rPr lang="en-US" dirty="0"/>
              <a:t>Click to edit Master text styles</a:t>
            </a:r>
          </a:p>
          <a:p>
            <a:pPr lvl="0"/>
            <a:r>
              <a:rPr lang="en-US" dirty="0"/>
              <a:t>Click to edit Master text styles</a:t>
            </a:r>
          </a:p>
          <a:p>
            <a:pPr lvl="0"/>
            <a:r>
              <a:rPr lang="en-US" dirty="0"/>
              <a:t>Click to edit Master text styles</a:t>
            </a:r>
          </a:p>
        </p:txBody>
      </p:sp>
      <p:sp>
        <p:nvSpPr>
          <p:cNvPr id="2" name="Title 1"/>
          <p:cNvSpPr>
            <a:spLocks noGrp="1"/>
          </p:cNvSpPr>
          <p:nvPr>
            <p:ph type="title" hasCustomPrompt="1"/>
          </p:nvPr>
        </p:nvSpPr>
        <p:spPr/>
        <p:txBody>
          <a:bodyPr/>
          <a:lstStyle>
            <a:lvl1pPr>
              <a:defRPr>
                <a:solidFill>
                  <a:schemeClr val="tx1"/>
                </a:solidFill>
              </a:defRPr>
            </a:lvl1pPr>
          </a:lstStyle>
          <a:p>
            <a:r>
              <a:rPr lang="en-US" dirty="0"/>
              <a:t>Agenda</a:t>
            </a:r>
          </a:p>
        </p:txBody>
      </p:sp>
      <p:sp>
        <p:nvSpPr>
          <p:cNvPr id="4" name="Content Placeholder 13"/>
          <p:cNvSpPr>
            <a:spLocks noGrp="1"/>
          </p:cNvSpPr>
          <p:nvPr>
            <p:ph sz="quarter" idx="11"/>
          </p:nvPr>
        </p:nvSpPr>
        <p:spPr>
          <a:xfrm>
            <a:off x="322028" y="909249"/>
            <a:ext cx="8242300" cy="429594"/>
          </a:xfrm>
        </p:spPr>
        <p:txBody>
          <a:bodyPr>
            <a:noAutofit/>
          </a:bodyPr>
          <a:lstStyle>
            <a:lvl1pPr marL="0" marR="0" indent="0" algn="l" defTabSz="914400" rtl="0" eaLnBrk="1" fontAlgn="auto" latinLnBrk="0" hangingPunct="1">
              <a:lnSpc>
                <a:spcPct val="100000"/>
              </a:lnSpc>
              <a:spcBef>
                <a:spcPct val="20000"/>
              </a:spcBef>
              <a:spcAft>
                <a:spcPts val="0"/>
              </a:spcAft>
              <a:buClr>
                <a:schemeClr val="accent1"/>
              </a:buClr>
              <a:buSzTx/>
              <a:buFont typeface="Arial" charset="0"/>
              <a:buNone/>
              <a:tabLst/>
              <a:defRPr sz="2000">
                <a:solidFill>
                  <a:schemeClr val="tx1"/>
                </a:solidFill>
                <a:latin typeface="+mn-lt"/>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a:t>
            </a:r>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8AAAB1C-D002-4C3B-8580-BC90B6B9CA9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16907761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14" name="Content Placeholder 13"/>
          <p:cNvSpPr>
            <a:spLocks noGrp="1"/>
          </p:cNvSpPr>
          <p:nvPr>
            <p:ph sz="quarter" idx="10" hasCustomPrompt="1"/>
          </p:nvPr>
        </p:nvSpPr>
        <p:spPr>
          <a:xfrm>
            <a:off x="322028" y="985737"/>
            <a:ext cx="8480066" cy="2697804"/>
          </a:xfrm>
        </p:spPr>
        <p:txBody>
          <a:bodyPr>
            <a:noAutofit/>
          </a:bodyPr>
          <a:lstStyle>
            <a:lvl1pPr marL="231775" marR="0" indent="-231775" algn="l" defTabSz="914400" rtl="0" eaLnBrk="1" fontAlgn="auto" latinLnBrk="0" hangingPunct="1">
              <a:lnSpc>
                <a:spcPct val="100000"/>
              </a:lnSpc>
              <a:spcBef>
                <a:spcPct val="20000"/>
              </a:spcBef>
              <a:spcAft>
                <a:spcPts val="0"/>
              </a:spcAft>
              <a:buClr>
                <a:schemeClr val="accent3"/>
              </a:buClr>
              <a:buSzTx/>
              <a:buFont typeface="Arial" charset="0"/>
              <a:buChar char="•"/>
              <a:tabLst/>
              <a:defRPr sz="1800" b="0" i="0">
                <a:solidFill>
                  <a:schemeClr val="tx1"/>
                </a:solidFill>
                <a:latin typeface="Segoe UI Semilight" panose="020B0402040204020203" pitchFamily="34" charset="0"/>
                <a:cs typeface="Segoe UI Semilight" panose="020B0402040204020203" pitchFamily="34" charset="0"/>
              </a:defRPr>
            </a:lvl1pPr>
            <a:lvl2pPr>
              <a:buClr>
                <a:srgbClr val="0090D2"/>
              </a:buClr>
              <a:defRPr>
                <a:solidFill>
                  <a:srgbClr val="58585A"/>
                </a:solidFill>
                <a:latin typeface="+mn-lt"/>
              </a:defRPr>
            </a:lvl2pPr>
            <a:lvl3pPr>
              <a:buClr>
                <a:srgbClr val="0090D2"/>
              </a:buClr>
              <a:defRPr>
                <a:solidFill>
                  <a:srgbClr val="58585A"/>
                </a:solidFill>
                <a:latin typeface="+mn-lt"/>
              </a:defRPr>
            </a:lvl3pPr>
            <a:lvl4pPr>
              <a:buClr>
                <a:srgbClr val="0090D2"/>
              </a:buClr>
              <a:defRPr>
                <a:solidFill>
                  <a:srgbClr val="58585A"/>
                </a:solidFill>
                <a:latin typeface="+mn-lt"/>
              </a:defRPr>
            </a:lvl4pPr>
            <a:lvl5pPr>
              <a:buClr>
                <a:srgbClr val="0090D2"/>
              </a:buClr>
              <a:defRPr>
                <a:solidFill>
                  <a:srgbClr val="58585A"/>
                </a:solidFill>
                <a:latin typeface="+mn-lt"/>
              </a:defRPr>
            </a:lvl5pPr>
          </a:lstStyle>
          <a:p>
            <a:pPr lvl="0"/>
            <a:r>
              <a:rPr lang="en-US" dirty="0"/>
              <a:t>Click to edit Master text styles</a:t>
            </a:r>
          </a:p>
          <a:p>
            <a:pPr lvl="1"/>
            <a:r>
              <a:rPr lang="en-US" dirty="0"/>
              <a:t>Click to edit Master text styles</a:t>
            </a:r>
          </a:p>
          <a:p>
            <a:pPr lvl="2"/>
            <a:r>
              <a:rPr lang="en-US" dirty="0"/>
              <a:t>Click to edit Master text styles</a:t>
            </a:r>
          </a:p>
          <a:p>
            <a:pPr lvl="3"/>
            <a:r>
              <a:rPr lang="en-US" dirty="0"/>
              <a:t>Click to edit Master text styles</a:t>
            </a:r>
          </a:p>
        </p:txBody>
      </p:sp>
      <p:sp>
        <p:nvSpPr>
          <p:cNvPr id="2" name="Title 1"/>
          <p:cNvSpPr>
            <a:spLocks noGrp="1"/>
          </p:cNvSpPr>
          <p:nvPr>
            <p:ph type="title"/>
          </p:nvPr>
        </p:nvSpPr>
        <p:spPr/>
        <p:txBody>
          <a:bodyPr/>
          <a:lstStyle>
            <a:lvl1pPr>
              <a:defRPr>
                <a:solidFill>
                  <a:schemeClr val="tx1"/>
                </a:solidFill>
              </a:defRPr>
            </a:lvl1pPr>
          </a:lstStyle>
          <a:p>
            <a:endParaRPr lang="en-US" dirty="0"/>
          </a:p>
        </p:txBody>
      </p:sp>
      <p:sp>
        <p:nvSpPr>
          <p:cNvPr id="7" name="Parallelogram 1">
            <a:extLst>
              <a:ext uri="{FF2B5EF4-FFF2-40B4-BE49-F238E27FC236}">
                <a16:creationId xmlns:a16="http://schemas.microsoft.com/office/drawing/2014/main" id="{A65906D3-1405-3D4A-BDD2-854EDA79FE26}"/>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85593E4-195B-48E9-8F03-109150C0F1F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1228287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solidFill>
                  <a:schemeClr val="tx1"/>
                </a:solidFill>
              </a:defRPr>
            </a:lvl1pPr>
          </a:lstStyle>
          <a:p>
            <a:r>
              <a:rPr lang="en-US" dirty="0"/>
              <a:t>Titles are set 36pt Segoe UI</a:t>
            </a:r>
          </a:p>
        </p:txBody>
      </p:sp>
      <p:sp>
        <p:nvSpPr>
          <p:cNvPr id="4" name="Content Placeholder 3"/>
          <p:cNvSpPr>
            <a:spLocks noGrp="1"/>
          </p:cNvSpPr>
          <p:nvPr>
            <p:ph sz="quarter" idx="10" hasCustomPrompt="1"/>
          </p:nvPr>
        </p:nvSpPr>
        <p:spPr>
          <a:xfrm>
            <a:off x="322028" y="1505141"/>
            <a:ext cx="8261350" cy="448355"/>
          </a:xfrm>
        </p:spPr>
        <p:txBody>
          <a:bodyPr anchor="b"/>
          <a:lstStyle>
            <a:lvl1pPr marL="0" indent="0">
              <a:buNone/>
              <a:defRPr sz="2800" b="0" i="0">
                <a:solidFill>
                  <a:schemeClr val="accent3"/>
                </a:solidFill>
                <a:latin typeface="Segoe UI Light" charset="0"/>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One Style</a:t>
            </a:r>
          </a:p>
        </p:txBody>
      </p:sp>
      <p:sp>
        <p:nvSpPr>
          <p:cNvPr id="5" name="Content Placeholder 3"/>
          <p:cNvSpPr>
            <a:spLocks noGrp="1"/>
          </p:cNvSpPr>
          <p:nvPr>
            <p:ph sz="quarter" idx="11" hasCustomPrompt="1"/>
          </p:nvPr>
        </p:nvSpPr>
        <p:spPr>
          <a:xfrm>
            <a:off x="322028" y="1952028"/>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
        <p:nvSpPr>
          <p:cNvPr id="6" name="Content Placeholder 3"/>
          <p:cNvSpPr>
            <a:spLocks noGrp="1"/>
          </p:cNvSpPr>
          <p:nvPr>
            <p:ph sz="quarter" idx="12" hasCustomPrompt="1"/>
          </p:nvPr>
        </p:nvSpPr>
        <p:spPr>
          <a:xfrm>
            <a:off x="322028" y="2536420"/>
            <a:ext cx="8261350" cy="448355"/>
          </a:xfrm>
        </p:spPr>
        <p:txBody>
          <a:bodyPr anchor="b"/>
          <a:lstStyle>
            <a:lvl1pPr marL="0" indent="0">
              <a:buNone/>
              <a:defRPr sz="2000" b="0" i="0">
                <a:solidFill>
                  <a:schemeClr val="tx1"/>
                </a:solidFill>
                <a:latin typeface="+mn-lt"/>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Two Style</a:t>
            </a:r>
          </a:p>
        </p:txBody>
      </p:sp>
      <p:sp>
        <p:nvSpPr>
          <p:cNvPr id="7" name="Content Placeholder 3"/>
          <p:cNvSpPr>
            <a:spLocks noGrp="1"/>
          </p:cNvSpPr>
          <p:nvPr>
            <p:ph sz="quarter" idx="13" hasCustomPrompt="1"/>
          </p:nvPr>
        </p:nvSpPr>
        <p:spPr>
          <a:xfrm>
            <a:off x="322028" y="2983308"/>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
        <p:nvSpPr>
          <p:cNvPr id="8" name="Content Placeholder 3"/>
          <p:cNvSpPr>
            <a:spLocks noGrp="1"/>
          </p:cNvSpPr>
          <p:nvPr>
            <p:ph sz="quarter" idx="14" hasCustomPrompt="1"/>
          </p:nvPr>
        </p:nvSpPr>
        <p:spPr>
          <a:xfrm>
            <a:off x="322028" y="3540197"/>
            <a:ext cx="8261350" cy="448355"/>
          </a:xfrm>
        </p:spPr>
        <p:txBody>
          <a:bodyPr anchor="b"/>
          <a:lstStyle>
            <a:lvl1pPr marL="0" indent="0">
              <a:buNone/>
              <a:defRPr sz="1400" b="1" i="0">
                <a:solidFill>
                  <a:schemeClr val="bg2">
                    <a:lumMod val="65000"/>
                  </a:schemeClr>
                </a:solidFill>
                <a:latin typeface="+mn-lt"/>
                <a:ea typeface="Segoe UI Light" charset="0"/>
                <a:cs typeface="Segoe UI Light" charset="0"/>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HEADING THREE STYLE</a:t>
            </a:r>
          </a:p>
        </p:txBody>
      </p:sp>
      <p:sp>
        <p:nvSpPr>
          <p:cNvPr id="9" name="Content Placeholder 3"/>
          <p:cNvSpPr>
            <a:spLocks noGrp="1"/>
          </p:cNvSpPr>
          <p:nvPr>
            <p:ph sz="quarter" idx="15" hasCustomPrompt="1"/>
          </p:nvPr>
        </p:nvSpPr>
        <p:spPr>
          <a:xfrm>
            <a:off x="322028" y="3987085"/>
            <a:ext cx="8261350" cy="407104"/>
          </a:xfrm>
        </p:spPr>
        <p:txBody>
          <a:bodyPr/>
          <a:lstStyle>
            <a:lvl1pPr marL="0" indent="0">
              <a:buNone/>
              <a:defRPr sz="1600">
                <a:solidFill>
                  <a:schemeClr val="tx1"/>
                </a:solidFill>
              </a:defRPr>
            </a:lvl1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a:lvl3pPr>
          </a:lstStyle>
          <a:p>
            <a:pPr lvl="0"/>
            <a:r>
              <a:rPr lang="en-US" dirty="0"/>
              <a:t>Body content, 16pt Segoe UI (gray)</a:t>
            </a:r>
          </a:p>
        </p:txBody>
      </p:sp>
    </p:spTree>
    <p:extLst>
      <p:ext uri="{BB962C8B-B14F-4D97-AF65-F5344CB8AC3E}">
        <p14:creationId xmlns:p14="http://schemas.microsoft.com/office/powerpoint/2010/main" val="1834418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Text Placeholder 30"/>
          <p:cNvSpPr>
            <a:spLocks noGrp="1"/>
          </p:cNvSpPr>
          <p:nvPr>
            <p:ph type="body" sz="quarter" idx="10" hasCustomPrompt="1"/>
          </p:nvPr>
        </p:nvSpPr>
        <p:spPr>
          <a:xfrm>
            <a:off x="31628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10" name="Text Placeholder 30"/>
          <p:cNvSpPr>
            <a:spLocks noGrp="1"/>
          </p:cNvSpPr>
          <p:nvPr>
            <p:ph type="body" sz="quarter" idx="14" hasCustomPrompt="1"/>
          </p:nvPr>
        </p:nvSpPr>
        <p:spPr>
          <a:xfrm>
            <a:off x="4871096" y="1708787"/>
            <a:ext cx="3680532"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13" name="Text Placeholder 20"/>
          <p:cNvSpPr>
            <a:spLocks noGrp="1"/>
          </p:cNvSpPr>
          <p:nvPr>
            <p:ph type="body" sz="quarter" idx="13"/>
          </p:nvPr>
        </p:nvSpPr>
        <p:spPr>
          <a:xfrm>
            <a:off x="316285" y="2160471"/>
            <a:ext cx="3680532" cy="2392075"/>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
        <p:nvSpPr>
          <p:cNvPr id="14" name="Text Placeholder 20"/>
          <p:cNvSpPr>
            <a:spLocks noGrp="1"/>
          </p:cNvSpPr>
          <p:nvPr>
            <p:ph type="body" sz="quarter" idx="15"/>
          </p:nvPr>
        </p:nvSpPr>
        <p:spPr>
          <a:xfrm>
            <a:off x="4871095" y="2160471"/>
            <a:ext cx="3680532" cy="2392075"/>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Tree>
    <p:extLst>
      <p:ext uri="{BB962C8B-B14F-4D97-AF65-F5344CB8AC3E}">
        <p14:creationId xmlns:p14="http://schemas.microsoft.com/office/powerpoint/2010/main" val="903341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Text Placeholder 30">
            <a:extLst>
              <a:ext uri="{FF2B5EF4-FFF2-40B4-BE49-F238E27FC236}">
                <a16:creationId xmlns:a16="http://schemas.microsoft.com/office/drawing/2014/main" id="{65F210F2-521B-6741-B975-50EF2D4EC197}"/>
              </a:ext>
            </a:extLst>
          </p:cNvPr>
          <p:cNvSpPr>
            <a:spLocks noGrp="1"/>
          </p:cNvSpPr>
          <p:nvPr>
            <p:ph type="body" sz="quarter" idx="10" hasCustomPrompt="1"/>
          </p:nvPr>
        </p:nvSpPr>
        <p:spPr>
          <a:xfrm>
            <a:off x="316286"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14" name="Text Placeholder 20">
            <a:extLst>
              <a:ext uri="{FF2B5EF4-FFF2-40B4-BE49-F238E27FC236}">
                <a16:creationId xmlns:a16="http://schemas.microsoft.com/office/drawing/2014/main" id="{C6336D19-C3A6-B54B-B7DA-6CC247A3B56E}"/>
              </a:ext>
            </a:extLst>
          </p:cNvPr>
          <p:cNvSpPr>
            <a:spLocks noGrp="1"/>
          </p:cNvSpPr>
          <p:nvPr>
            <p:ph type="body" sz="quarter" idx="13"/>
          </p:nvPr>
        </p:nvSpPr>
        <p:spPr>
          <a:xfrm>
            <a:off x="316285" y="2105035"/>
            <a:ext cx="2601844" cy="2451156"/>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
        <p:nvSpPr>
          <p:cNvPr id="15" name="Text Placeholder 30">
            <a:extLst>
              <a:ext uri="{FF2B5EF4-FFF2-40B4-BE49-F238E27FC236}">
                <a16:creationId xmlns:a16="http://schemas.microsoft.com/office/drawing/2014/main" id="{5F626A8B-0B08-5A4E-AAA8-5CC160150B1A}"/>
              </a:ext>
            </a:extLst>
          </p:cNvPr>
          <p:cNvSpPr>
            <a:spLocks noGrp="1"/>
          </p:cNvSpPr>
          <p:nvPr>
            <p:ph type="body" sz="quarter" idx="18" hasCustomPrompt="1"/>
          </p:nvPr>
        </p:nvSpPr>
        <p:spPr>
          <a:xfrm>
            <a:off x="3258269"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16" name="Text Placeholder 20">
            <a:extLst>
              <a:ext uri="{FF2B5EF4-FFF2-40B4-BE49-F238E27FC236}">
                <a16:creationId xmlns:a16="http://schemas.microsoft.com/office/drawing/2014/main" id="{6736DCF7-76FB-D641-9BC4-BEA06A076A32}"/>
              </a:ext>
            </a:extLst>
          </p:cNvPr>
          <p:cNvSpPr>
            <a:spLocks noGrp="1"/>
          </p:cNvSpPr>
          <p:nvPr>
            <p:ph type="body" sz="quarter" idx="19"/>
          </p:nvPr>
        </p:nvSpPr>
        <p:spPr>
          <a:xfrm>
            <a:off x="3258268" y="2105035"/>
            <a:ext cx="2601844" cy="2451156"/>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
        <p:nvSpPr>
          <p:cNvPr id="17" name="Text Placeholder 30">
            <a:extLst>
              <a:ext uri="{FF2B5EF4-FFF2-40B4-BE49-F238E27FC236}">
                <a16:creationId xmlns:a16="http://schemas.microsoft.com/office/drawing/2014/main" id="{9030E0D3-B5C3-8F43-B31B-2885A9BCA267}"/>
              </a:ext>
            </a:extLst>
          </p:cNvPr>
          <p:cNvSpPr>
            <a:spLocks noGrp="1"/>
          </p:cNvSpPr>
          <p:nvPr>
            <p:ph type="body" sz="quarter" idx="20" hasCustomPrompt="1"/>
          </p:nvPr>
        </p:nvSpPr>
        <p:spPr>
          <a:xfrm>
            <a:off x="6200250" y="1637449"/>
            <a:ext cx="2601844" cy="390525"/>
          </a:xfrm>
        </p:spPr>
        <p:txBody>
          <a:bodyPr anchor="b">
            <a:noAutofit/>
          </a:bodyPr>
          <a:lstStyle>
            <a:lvl1pPr marL="0" indent="0" algn="l" defTabSz="914400" rtl="0" eaLnBrk="1" latinLnBrk="0" hangingPunct="1">
              <a:buNone/>
              <a:defRPr lang="en-US" sz="2000" b="0" i="0" kern="1200" dirty="0">
                <a:solidFill>
                  <a:schemeClr val="accent3"/>
                </a:solidFill>
                <a:latin typeface="+mn-lt"/>
                <a:ea typeface="Segoe UI Light" charset="0"/>
                <a:cs typeface="Segoe UI Light" charset="0"/>
              </a:defRPr>
            </a:lvl1pPr>
          </a:lstStyle>
          <a:p>
            <a:pPr marL="0" lvl="0" indent="0" algn="l" defTabSz="914400" rtl="0" eaLnBrk="1" latinLnBrk="0" hangingPunct="1">
              <a:spcBef>
                <a:spcPct val="20000"/>
              </a:spcBef>
              <a:buClr>
                <a:schemeClr val="accent3"/>
              </a:buClr>
              <a:buFont typeface="Arial"/>
              <a:buNone/>
            </a:pPr>
            <a:r>
              <a:rPr lang="en-US" dirty="0"/>
              <a:t>Title Here</a:t>
            </a:r>
          </a:p>
        </p:txBody>
      </p:sp>
      <p:sp>
        <p:nvSpPr>
          <p:cNvPr id="18" name="Text Placeholder 20">
            <a:extLst>
              <a:ext uri="{FF2B5EF4-FFF2-40B4-BE49-F238E27FC236}">
                <a16:creationId xmlns:a16="http://schemas.microsoft.com/office/drawing/2014/main" id="{9B6C99B5-835B-5B44-9225-15F0E3BE23A7}"/>
              </a:ext>
            </a:extLst>
          </p:cNvPr>
          <p:cNvSpPr>
            <a:spLocks noGrp="1"/>
          </p:cNvSpPr>
          <p:nvPr>
            <p:ph type="body" sz="quarter" idx="21"/>
          </p:nvPr>
        </p:nvSpPr>
        <p:spPr>
          <a:xfrm>
            <a:off x="6200249" y="2105035"/>
            <a:ext cx="2601844" cy="2451156"/>
          </a:xfrm>
        </p:spPr>
        <p:txBody>
          <a:bodyPr>
            <a:normAutofit/>
          </a:bodyPr>
          <a:lstStyle>
            <a:lvl1pPr marL="0" indent="0">
              <a:lnSpc>
                <a:spcPct val="100000"/>
              </a:lnSpc>
              <a:buNone/>
              <a:defRPr lang="en-US" sz="1400" b="0" i="0" kern="1200" dirty="0" smtClean="0">
                <a:solidFill>
                  <a:schemeClr val="tx1"/>
                </a:solidFill>
                <a:latin typeface="+mn-lt"/>
                <a:ea typeface="Gotham Light" charset="0"/>
                <a:cs typeface="Gotham Light"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 Master text styles</a:t>
            </a:r>
          </a:p>
        </p:txBody>
      </p:sp>
    </p:spTree>
    <p:extLst>
      <p:ext uri="{BB962C8B-B14F-4D97-AF65-F5344CB8AC3E}">
        <p14:creationId xmlns:p14="http://schemas.microsoft.com/office/powerpoint/2010/main" val="20405836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ix Poi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21" name="Text Placeholder 19"/>
          <p:cNvSpPr>
            <a:spLocks noGrp="1"/>
          </p:cNvSpPr>
          <p:nvPr>
            <p:ph type="body" sz="quarter" idx="11"/>
          </p:nvPr>
        </p:nvSpPr>
        <p:spPr>
          <a:xfrm>
            <a:off x="634070"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2" name="Text Placeholder 19"/>
          <p:cNvSpPr>
            <a:spLocks noGrp="1"/>
          </p:cNvSpPr>
          <p:nvPr>
            <p:ph type="body" sz="quarter" idx="12"/>
          </p:nvPr>
        </p:nvSpPr>
        <p:spPr>
          <a:xfrm>
            <a:off x="3582943"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3" name="Text Placeholder 19"/>
          <p:cNvSpPr>
            <a:spLocks noGrp="1"/>
          </p:cNvSpPr>
          <p:nvPr>
            <p:ph type="body" sz="quarter" idx="13"/>
          </p:nvPr>
        </p:nvSpPr>
        <p:spPr>
          <a:xfrm>
            <a:off x="6415902" y="1871262"/>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7" name="Text Placeholder 19"/>
          <p:cNvSpPr>
            <a:spLocks noGrp="1"/>
          </p:cNvSpPr>
          <p:nvPr>
            <p:ph type="body" sz="quarter" idx="14"/>
          </p:nvPr>
        </p:nvSpPr>
        <p:spPr>
          <a:xfrm>
            <a:off x="634070"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8" name="Text Placeholder 19"/>
          <p:cNvSpPr>
            <a:spLocks noGrp="1"/>
          </p:cNvSpPr>
          <p:nvPr>
            <p:ph type="body" sz="quarter" idx="15"/>
          </p:nvPr>
        </p:nvSpPr>
        <p:spPr>
          <a:xfrm>
            <a:off x="3582943"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
        <p:nvSpPr>
          <p:cNvPr id="29" name="Text Placeholder 19"/>
          <p:cNvSpPr>
            <a:spLocks noGrp="1"/>
          </p:cNvSpPr>
          <p:nvPr>
            <p:ph type="body" sz="quarter" idx="16"/>
          </p:nvPr>
        </p:nvSpPr>
        <p:spPr>
          <a:xfrm>
            <a:off x="6415902" y="3486621"/>
            <a:ext cx="2134790" cy="820341"/>
          </a:xfrm>
        </p:spPr>
        <p:txBody>
          <a:bodyPr>
            <a:normAutofit/>
          </a:bodyPr>
          <a:lstStyle>
            <a:lvl1pPr marL="0" indent="0" algn="ctr">
              <a:lnSpc>
                <a:spcPct val="100000"/>
              </a:lnSpc>
              <a:buNone/>
              <a:defRPr lang="en-US" sz="1050" kern="1200" dirty="0">
                <a:solidFill>
                  <a:schemeClr val="bg2">
                    <a:lumMod val="50000"/>
                  </a:schemeClr>
                </a:solidFill>
                <a:latin typeface="+mn-lt"/>
                <a:ea typeface="Gotham Light" charset="0"/>
                <a:cs typeface="Gotham Light"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Click to edit Master text styles</a:t>
            </a:r>
          </a:p>
        </p:txBody>
      </p:sp>
    </p:spTree>
    <p:extLst>
      <p:ext uri="{BB962C8B-B14F-4D97-AF65-F5344CB8AC3E}">
        <p14:creationId xmlns:p14="http://schemas.microsoft.com/office/powerpoint/2010/main" val="416457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Parallelogram 1">
            <a:extLst>
              <a:ext uri="{FF2B5EF4-FFF2-40B4-BE49-F238E27FC236}">
                <a16:creationId xmlns:a16="http://schemas.microsoft.com/office/drawing/2014/main" id="{ADC6CB67-963D-4E28-AEB7-3D8C880B7772}"/>
              </a:ext>
            </a:extLst>
          </p:cNvPr>
          <p:cNvSpPr/>
          <p:nvPr userDrawn="1"/>
        </p:nvSpPr>
        <p:spPr>
          <a:xfrm rot="5400000" flipH="1">
            <a:off x="3863947" y="-141123"/>
            <a:ext cx="1416106" cy="9191717"/>
          </a:xfrm>
          <a:custGeom>
            <a:avLst/>
            <a:gdLst>
              <a:gd name="connsiteX0" fmla="*/ 0 w 4315938"/>
              <a:gd name="connsiteY0" fmla="*/ 9144002 h 9144002"/>
              <a:gd name="connsiteX1" fmla="*/ 1078985 w 4315938"/>
              <a:gd name="connsiteY1" fmla="*/ 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4315938"/>
              <a:gd name="connsiteY0" fmla="*/ 9144002 h 9144002"/>
              <a:gd name="connsiteX1" fmla="*/ 3066811 w 4315938"/>
              <a:gd name="connsiteY1" fmla="*/ 548640 h 9144002"/>
              <a:gd name="connsiteX2" fmla="*/ 4315938 w 4315938"/>
              <a:gd name="connsiteY2" fmla="*/ 0 h 9144002"/>
              <a:gd name="connsiteX3" fmla="*/ 3236954 w 4315938"/>
              <a:gd name="connsiteY3" fmla="*/ 9144002 h 9144002"/>
              <a:gd name="connsiteX4" fmla="*/ 0 w 4315938"/>
              <a:gd name="connsiteY4" fmla="*/ 9144002 h 9144002"/>
              <a:gd name="connsiteX0" fmla="*/ 0 w 1532981"/>
              <a:gd name="connsiteY0" fmla="*/ 8436336 h 9144002"/>
              <a:gd name="connsiteX1" fmla="*/ 283854 w 1532981"/>
              <a:gd name="connsiteY1" fmla="*/ 548640 h 9144002"/>
              <a:gd name="connsiteX2" fmla="*/ 1532981 w 1532981"/>
              <a:gd name="connsiteY2" fmla="*/ 0 h 9144002"/>
              <a:gd name="connsiteX3" fmla="*/ 453997 w 1532981"/>
              <a:gd name="connsiteY3" fmla="*/ 9144002 h 9144002"/>
              <a:gd name="connsiteX4" fmla="*/ 0 w 1532981"/>
              <a:gd name="connsiteY4" fmla="*/ 8436336 h 9144002"/>
              <a:gd name="connsiteX0" fmla="*/ 0 w 1413712"/>
              <a:gd name="connsiteY0" fmla="*/ 9167859 h 9167859"/>
              <a:gd name="connsiteX1" fmla="*/ 164585 w 1413712"/>
              <a:gd name="connsiteY1" fmla="*/ 548640 h 9167859"/>
              <a:gd name="connsiteX2" fmla="*/ 1413712 w 1413712"/>
              <a:gd name="connsiteY2" fmla="*/ 0 h 9167859"/>
              <a:gd name="connsiteX3" fmla="*/ 334728 w 1413712"/>
              <a:gd name="connsiteY3" fmla="*/ 9144002 h 9167859"/>
              <a:gd name="connsiteX4" fmla="*/ 0 w 1413712"/>
              <a:gd name="connsiteY4" fmla="*/ 9167859 h 9167859"/>
              <a:gd name="connsiteX0" fmla="*/ 2394 w 1416106"/>
              <a:gd name="connsiteY0" fmla="*/ 9191717 h 9191717"/>
              <a:gd name="connsiteX1" fmla="*/ 0 w 1416106"/>
              <a:gd name="connsiteY1" fmla="*/ 0 h 9191717"/>
              <a:gd name="connsiteX2" fmla="*/ 1416106 w 1416106"/>
              <a:gd name="connsiteY2" fmla="*/ 23858 h 9191717"/>
              <a:gd name="connsiteX3" fmla="*/ 337122 w 1416106"/>
              <a:gd name="connsiteY3" fmla="*/ 9167860 h 9191717"/>
              <a:gd name="connsiteX4" fmla="*/ 2394 w 1416106"/>
              <a:gd name="connsiteY4" fmla="*/ 9191717 h 91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106" h="9191717">
                <a:moveTo>
                  <a:pt x="2394" y="9191717"/>
                </a:moveTo>
                <a:lnTo>
                  <a:pt x="0" y="0"/>
                </a:lnTo>
                <a:lnTo>
                  <a:pt x="1416106" y="23858"/>
                </a:lnTo>
                <a:lnTo>
                  <a:pt x="337122" y="9167860"/>
                </a:lnTo>
                <a:lnTo>
                  <a:pt x="2394" y="919171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A951662-3486-4A2C-AD81-A0C95C1B0F56}"/>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34452" b="36187"/>
          <a:stretch/>
        </p:blipFill>
        <p:spPr>
          <a:xfrm>
            <a:off x="7663846" y="4617873"/>
            <a:ext cx="1570945" cy="461244"/>
          </a:xfrm>
          <a:prstGeom prst="rect">
            <a:avLst/>
          </a:prstGeom>
        </p:spPr>
      </p:pic>
    </p:spTree>
    <p:extLst>
      <p:ext uri="{BB962C8B-B14F-4D97-AF65-F5344CB8AC3E}">
        <p14:creationId xmlns:p14="http://schemas.microsoft.com/office/powerpoint/2010/main" val="628161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21" Type="http://schemas.openxmlformats.org/officeDocument/2006/relationships/slideLayout" Target="../slideLayouts/slideLayout38.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slideLayout" Target="../slideLayouts/slideLayout37.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23" Type="http://schemas.openxmlformats.org/officeDocument/2006/relationships/image" Target="../media/image1.png"/><Relationship Id="rId10" Type="http://schemas.openxmlformats.org/officeDocument/2006/relationships/slideLayout" Target="../slideLayouts/slideLayout27.xml"/><Relationship Id="rId19" Type="http://schemas.openxmlformats.org/officeDocument/2006/relationships/slideLayout" Target="../slideLayouts/slideLayout36.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9" name="Title Placeholder 8"/>
          <p:cNvSpPr>
            <a:spLocks noGrp="1"/>
          </p:cNvSpPr>
          <p:nvPr>
            <p:ph type="title"/>
          </p:nvPr>
        </p:nvSpPr>
        <p:spPr>
          <a:xfrm>
            <a:off x="322028" y="251227"/>
            <a:ext cx="8480066" cy="612956"/>
          </a:xfrm>
          <a:prstGeom prst="rect">
            <a:avLst/>
          </a:prstGeom>
        </p:spPr>
        <p:txBody>
          <a:bodyPr vert="horz" lIns="91440" tIns="45720" rIns="91440" bIns="45720" rtlCol="0" anchor="t">
            <a:noAutofit/>
          </a:bodyPr>
          <a:lstStyle/>
          <a:p>
            <a:r>
              <a:rPr lang="en-US" dirty="0"/>
              <a:t>Title Styling</a:t>
            </a:r>
          </a:p>
        </p:txBody>
      </p:sp>
      <p:sp>
        <p:nvSpPr>
          <p:cNvPr id="10" name="Text Placeholder 9"/>
          <p:cNvSpPr>
            <a:spLocks noGrp="1"/>
          </p:cNvSpPr>
          <p:nvPr>
            <p:ph type="body" idx="1"/>
          </p:nvPr>
        </p:nvSpPr>
        <p:spPr>
          <a:xfrm>
            <a:off x="322028" y="1130877"/>
            <a:ext cx="8480066" cy="3394472"/>
          </a:xfrm>
          <a:prstGeom prst="rect">
            <a:avLst/>
          </a:prstGeom>
        </p:spPr>
        <p:txBody>
          <a:bodyPr vert="horz" lIns="91440" tIns="45720" rIns="91440" bIns="45720" rtlCol="0">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14954"/>
                </a:solidFill>
                <a:effectLst/>
                <a:uLnTx/>
                <a:uFillTx/>
                <a:latin typeface="Segoe UI"/>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414954"/>
                </a:solidFill>
                <a:effectLst/>
                <a:uLnTx/>
                <a:uFillTx/>
                <a:latin typeface="Segoe UI"/>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414954"/>
                </a:solidFill>
                <a:effectLst/>
                <a:uLnTx/>
                <a:uFillTx/>
                <a:latin typeface="Segoe UI"/>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414954"/>
                </a:solidFill>
                <a:effectLst/>
                <a:uLnTx/>
                <a:uFillTx/>
                <a:latin typeface="Segoe UI"/>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414954"/>
                </a:solidFill>
                <a:effectLst/>
                <a:uLnTx/>
                <a:uFillTx/>
                <a:latin typeface="Segoe UI"/>
              </a:rPr>
              <a:t>Fifth level</a:t>
            </a:r>
            <a:endParaRPr kumimoji="0" lang="en-CA" sz="1600" b="0" i="0" u="none" strike="noStrike" kern="1200" cap="none" spc="0" normalizeH="0" baseline="0" noProof="0" dirty="0">
              <a:ln>
                <a:noFill/>
              </a:ln>
              <a:solidFill>
                <a:srgbClr val="414954"/>
              </a:solidFill>
              <a:effectLst/>
              <a:uLnTx/>
              <a:uFillTx/>
              <a:latin typeface="Segoe UI"/>
            </a:endParaRPr>
          </a:p>
        </p:txBody>
      </p:sp>
      <p:pic>
        <p:nvPicPr>
          <p:cNvPr id="5" name="Picture 4">
            <a:extLst>
              <a:ext uri="{FF2B5EF4-FFF2-40B4-BE49-F238E27FC236}">
                <a16:creationId xmlns:a16="http://schemas.microsoft.com/office/drawing/2014/main" id="{94A243E3-B167-4FBB-909E-BEF196027391}"/>
              </a:ext>
            </a:extLst>
          </p:cNvPr>
          <p:cNvPicPr>
            <a:picLocks noChangeAspect="1"/>
          </p:cNvPicPr>
          <p:nvPr userDrawn="1"/>
        </p:nvPicPr>
        <p:blipFill rotWithShape="1">
          <a:blip r:embed="rId19" cstate="print">
            <a:extLst>
              <a:ext uri="{28A0092B-C50C-407E-A947-70E740481C1C}">
                <a14:useLocalDpi xmlns:a14="http://schemas.microsoft.com/office/drawing/2010/main" val="0"/>
              </a:ext>
            </a:extLst>
          </a:blip>
          <a:srcRect l="8858" t="35400" r="8863" b="35672"/>
          <a:stretch/>
        </p:blipFill>
        <p:spPr>
          <a:xfrm>
            <a:off x="7808067" y="4631765"/>
            <a:ext cx="1271079" cy="446885"/>
          </a:xfrm>
          <a:prstGeom prst="rect">
            <a:avLst/>
          </a:prstGeom>
        </p:spPr>
      </p:pic>
    </p:spTree>
    <p:extLst>
      <p:ext uri="{BB962C8B-B14F-4D97-AF65-F5344CB8AC3E}">
        <p14:creationId xmlns:p14="http://schemas.microsoft.com/office/powerpoint/2010/main" val="4065379441"/>
      </p:ext>
    </p:extLst>
  </p:cSld>
  <p:clrMap bg1="lt1" tx1="dk1" bg2="lt2" tx2="dk2" accent1="accent1" accent2="accent2" accent3="accent3" accent4="accent4" accent5="accent5" accent6="accent6" hlink="hlink" folHlink="folHlink"/>
  <p:sldLayoutIdLst>
    <p:sldLayoutId id="2147483677" r:id="rId1"/>
    <p:sldLayoutId id="2147483667" r:id="rId2"/>
    <p:sldLayoutId id="2147483682" r:id="rId3"/>
    <p:sldLayoutId id="2147483689" r:id="rId4"/>
    <p:sldLayoutId id="2147483659" r:id="rId5"/>
    <p:sldLayoutId id="2147483663" r:id="rId6"/>
    <p:sldLayoutId id="2147483678" r:id="rId7"/>
    <p:sldLayoutId id="2147483684" r:id="rId8"/>
    <p:sldLayoutId id="2147483666" r:id="rId9"/>
    <p:sldLayoutId id="2147483657" r:id="rId10"/>
    <p:sldLayoutId id="2147483660" r:id="rId11"/>
    <p:sldLayoutId id="2147483693" r:id="rId12"/>
    <p:sldLayoutId id="2147483685" r:id="rId13"/>
    <p:sldLayoutId id="2147483687" r:id="rId14"/>
    <p:sldLayoutId id="2147483691" r:id="rId15"/>
    <p:sldLayoutId id="2147483674" r:id="rId16"/>
    <p:sldLayoutId id="2147483680" r:id="rId17"/>
  </p:sldLayoutIdLst>
  <p:hf hdr="0" ftr="0" dt="0"/>
  <p:txStyles>
    <p:title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kern="1200">
          <a:solidFill>
            <a:schemeClr val="tx1"/>
          </a:solidFill>
          <a:latin typeface="Segoe UI Semilight" panose="020B0402040204020203" pitchFamily="34" charset="0"/>
          <a:ea typeface="+mn-ea"/>
          <a:cs typeface="Segoe UI Semilight" panose="020B0402040204020203" pitchFamily="34" charset="0"/>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9" name="Title Placeholder 8"/>
          <p:cNvSpPr>
            <a:spLocks noGrp="1"/>
          </p:cNvSpPr>
          <p:nvPr>
            <p:ph type="title"/>
          </p:nvPr>
        </p:nvSpPr>
        <p:spPr>
          <a:xfrm>
            <a:off x="322028" y="251227"/>
            <a:ext cx="8480066" cy="612956"/>
          </a:xfrm>
          <a:prstGeom prst="rect">
            <a:avLst/>
          </a:prstGeom>
        </p:spPr>
        <p:txBody>
          <a:bodyPr vert="horz" lIns="91440" tIns="45720" rIns="91440" bIns="45720" rtlCol="0" anchor="t">
            <a:noAutofit/>
          </a:bodyPr>
          <a:lstStyle/>
          <a:p>
            <a:r>
              <a:rPr lang="en-US" dirty="0"/>
              <a:t>Title Styling</a:t>
            </a:r>
          </a:p>
        </p:txBody>
      </p:sp>
      <p:sp>
        <p:nvSpPr>
          <p:cNvPr id="10" name="Text Placeholder 9"/>
          <p:cNvSpPr>
            <a:spLocks noGrp="1"/>
          </p:cNvSpPr>
          <p:nvPr>
            <p:ph type="body" idx="1"/>
          </p:nvPr>
        </p:nvSpPr>
        <p:spPr>
          <a:xfrm>
            <a:off x="322028" y="1130877"/>
            <a:ext cx="8480066" cy="3394472"/>
          </a:xfrm>
          <a:prstGeom prst="rect">
            <a:avLst/>
          </a:prstGeom>
        </p:spPr>
        <p:txBody>
          <a:bodyPr vert="horz" lIns="91440" tIns="45720" rIns="91440" bIns="45720" rtlCol="0">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414954"/>
                </a:solidFill>
                <a:effectLst/>
                <a:uLnTx/>
                <a:uFillTx/>
                <a:latin typeface="Segoe UI"/>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414954"/>
                </a:solidFill>
                <a:effectLst/>
                <a:uLnTx/>
                <a:uFillTx/>
                <a:latin typeface="Segoe UI"/>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414954"/>
                </a:solidFill>
                <a:effectLst/>
                <a:uLnTx/>
                <a:uFillTx/>
                <a:latin typeface="Segoe UI"/>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414954"/>
                </a:solidFill>
                <a:effectLst/>
                <a:uLnTx/>
                <a:uFillTx/>
                <a:latin typeface="Segoe UI"/>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414954"/>
                </a:solidFill>
                <a:effectLst/>
                <a:uLnTx/>
                <a:uFillTx/>
                <a:latin typeface="Segoe UI"/>
              </a:rPr>
              <a:t>Fifth level</a:t>
            </a:r>
            <a:endParaRPr kumimoji="0" lang="en-CA" sz="1600" b="0" i="0" u="none" strike="noStrike" kern="1200" cap="none" spc="0" normalizeH="0" baseline="0" noProof="0" dirty="0">
              <a:ln>
                <a:noFill/>
              </a:ln>
              <a:solidFill>
                <a:srgbClr val="414954"/>
              </a:solidFill>
              <a:effectLst/>
              <a:uLnTx/>
              <a:uFillTx/>
              <a:latin typeface="Segoe UI"/>
            </a:endParaRPr>
          </a:p>
        </p:txBody>
      </p:sp>
      <p:pic>
        <p:nvPicPr>
          <p:cNvPr id="5" name="Picture 4">
            <a:extLst>
              <a:ext uri="{FF2B5EF4-FFF2-40B4-BE49-F238E27FC236}">
                <a16:creationId xmlns:a16="http://schemas.microsoft.com/office/drawing/2014/main" id="{BFE63048-026E-4D2D-B5E8-508AC58A20A9}"/>
              </a:ext>
            </a:extLst>
          </p:cNvPr>
          <p:cNvPicPr>
            <a:picLocks noChangeAspect="1"/>
          </p:cNvPicPr>
          <p:nvPr userDrawn="1"/>
        </p:nvPicPr>
        <p:blipFill rotWithShape="1">
          <a:blip r:embed="rId23" cstate="print">
            <a:extLst>
              <a:ext uri="{28A0092B-C50C-407E-A947-70E740481C1C}">
                <a14:useLocalDpi xmlns:a14="http://schemas.microsoft.com/office/drawing/2010/main" val="0"/>
              </a:ext>
            </a:extLst>
          </a:blip>
          <a:srcRect l="8858" t="35400" r="8863" b="35672"/>
          <a:stretch/>
        </p:blipFill>
        <p:spPr>
          <a:xfrm>
            <a:off x="7808067" y="4631765"/>
            <a:ext cx="1271079" cy="446885"/>
          </a:xfrm>
          <a:prstGeom prst="rect">
            <a:avLst/>
          </a:prstGeom>
        </p:spPr>
      </p:pic>
    </p:spTree>
    <p:extLst>
      <p:ext uri="{BB962C8B-B14F-4D97-AF65-F5344CB8AC3E}">
        <p14:creationId xmlns:p14="http://schemas.microsoft.com/office/powerpoint/2010/main" val="199505557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5" r:id="rId16"/>
    <p:sldLayoutId id="2147483710" r:id="rId17"/>
    <p:sldLayoutId id="2147483711" r:id="rId18"/>
    <p:sldLayoutId id="2147483712" r:id="rId19"/>
    <p:sldLayoutId id="2147483713" r:id="rId20"/>
    <p:sldLayoutId id="2147483714" r:id="rId21"/>
  </p:sldLayoutIdLst>
  <p:hf hdr="0" ftr="0" dt="0"/>
  <p:txStyles>
    <p:title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kern="1200">
          <a:solidFill>
            <a:schemeClr val="tx1"/>
          </a:solidFill>
          <a:latin typeface="Segoe UI Semilight" panose="020B0402040204020203" pitchFamily="34" charset="0"/>
          <a:ea typeface="+mn-ea"/>
          <a:cs typeface="Segoe UI Semilight" panose="020B0402040204020203" pitchFamily="34" charset="0"/>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501198" y="2971801"/>
            <a:ext cx="4520966" cy="925700"/>
          </a:xfrm>
        </p:spPr>
        <p:txBody>
          <a:bodyPr/>
          <a:lstStyle/>
          <a:p>
            <a:r>
              <a:rPr lang="en-GB" dirty="0"/>
              <a:t>Deliver Value Quicker While Keeping Your Data Safe</a:t>
            </a:r>
          </a:p>
          <a:p>
            <a:endParaRPr lang="en-US" dirty="0"/>
          </a:p>
        </p:txBody>
      </p:sp>
      <p:sp>
        <p:nvSpPr>
          <p:cNvPr id="3" name="Text Placeholder 2"/>
          <p:cNvSpPr>
            <a:spLocks noGrp="1"/>
          </p:cNvSpPr>
          <p:nvPr>
            <p:ph type="body" sz="quarter" idx="10"/>
          </p:nvPr>
        </p:nvSpPr>
        <p:spPr>
          <a:xfrm>
            <a:off x="501081" y="3796394"/>
            <a:ext cx="4521200" cy="803172"/>
          </a:xfrm>
        </p:spPr>
        <p:txBody>
          <a:bodyPr/>
          <a:lstStyle/>
          <a:p>
            <a:pPr lvl="0"/>
            <a:r>
              <a:rPr lang="en-US" dirty="0"/>
              <a:t>Christopher Unwin, Data Protection Specialist, Redgate Software</a:t>
            </a:r>
          </a:p>
          <a:p>
            <a:pPr lvl="0"/>
            <a:br>
              <a:rPr lang="en-US" dirty="0"/>
            </a:br>
            <a:r>
              <a:rPr lang="en-US" dirty="0"/>
              <a:t>Moderated By: [MODERATOR]</a:t>
            </a:r>
          </a:p>
        </p:txBody>
      </p:sp>
      <p:sp>
        <p:nvSpPr>
          <p:cNvPr id="4" name="Text Placeholder 3"/>
          <p:cNvSpPr>
            <a:spLocks noGrp="1"/>
          </p:cNvSpPr>
          <p:nvPr>
            <p:ph type="body" sz="quarter" idx="11"/>
          </p:nvPr>
        </p:nvSpPr>
        <p:spPr>
          <a:xfrm>
            <a:off x="501081" y="1356989"/>
            <a:ext cx="5166189" cy="2086778"/>
          </a:xfrm>
        </p:spPr>
        <p:txBody>
          <a:bodyPr/>
          <a:lstStyle/>
          <a:p>
            <a:r>
              <a:rPr lang="en-GB" dirty="0"/>
              <a:t>Compliant Database DevOps</a:t>
            </a:r>
          </a:p>
          <a:p>
            <a:endParaRPr lang="en-US" dirty="0"/>
          </a:p>
        </p:txBody>
      </p:sp>
    </p:spTree>
    <p:extLst>
      <p:ext uri="{BB962C8B-B14F-4D97-AF65-F5344CB8AC3E}">
        <p14:creationId xmlns:p14="http://schemas.microsoft.com/office/powerpoint/2010/main" val="1690938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24CA04-327F-4A45-8923-92F6874B5AD6}"/>
              </a:ext>
            </a:extLst>
          </p:cNvPr>
          <p:cNvSpPr>
            <a:spLocks noGrp="1"/>
          </p:cNvSpPr>
          <p:nvPr>
            <p:ph sz="quarter" idx="10"/>
          </p:nvPr>
        </p:nvSpPr>
        <p:spPr>
          <a:xfrm>
            <a:off x="322028" y="1222848"/>
            <a:ext cx="8480066" cy="2697804"/>
          </a:xfrm>
        </p:spPr>
        <p:txBody>
          <a:bodyPr/>
          <a:lstStyle/>
          <a:p>
            <a:r>
              <a:rPr lang="en-GB" sz="2000" b="1" dirty="0">
                <a:solidFill>
                  <a:srgbClr val="CC0000"/>
                </a:solidFill>
                <a:latin typeface="+mn-lt"/>
                <a:cs typeface="Arial" panose="020B0604020202020204" pitchFamily="34" charset="0"/>
              </a:rPr>
              <a:t>72% </a:t>
            </a:r>
            <a:r>
              <a:rPr lang="en-GB" dirty="0">
                <a:latin typeface="+mn-lt"/>
                <a:cs typeface="Arial" panose="020B0604020202020204" pitchFamily="34" charset="0"/>
              </a:rPr>
              <a:t>worked in organizations subject to legislation or regulations such as SOX and HIPAA.</a:t>
            </a:r>
          </a:p>
          <a:p>
            <a:pPr marL="0" indent="0">
              <a:buNone/>
            </a:pPr>
            <a:endParaRPr lang="en-GB" sz="2000" dirty="0">
              <a:latin typeface="+mn-lt"/>
              <a:cs typeface="Arial" panose="020B0604020202020204" pitchFamily="34" charset="0"/>
            </a:endParaRPr>
          </a:p>
          <a:p>
            <a:r>
              <a:rPr lang="en-GB" sz="2000" b="1" dirty="0">
                <a:solidFill>
                  <a:srgbClr val="CC0000"/>
                </a:solidFill>
                <a:latin typeface="+mn-lt"/>
                <a:cs typeface="Arial" panose="020B0604020202020204" pitchFamily="34" charset="0"/>
              </a:rPr>
              <a:t>64% </a:t>
            </a:r>
            <a:r>
              <a:rPr lang="en-GB" dirty="0">
                <a:latin typeface="+mn-lt"/>
                <a:cs typeface="Arial" panose="020B0604020202020204" pitchFamily="34" charset="0"/>
              </a:rPr>
              <a:t>said adopting a DevOps approach to their software development was beneficial to their Data Governance program. </a:t>
            </a:r>
          </a:p>
          <a:p>
            <a:pPr marL="0" indent="0">
              <a:buNone/>
            </a:pPr>
            <a:endParaRPr lang="en-GB" sz="2000" dirty="0">
              <a:latin typeface="+mn-lt"/>
              <a:cs typeface="Arial" panose="020B0604020202020204" pitchFamily="34" charset="0"/>
            </a:endParaRPr>
          </a:p>
          <a:p>
            <a:r>
              <a:rPr lang="en-GB" dirty="0">
                <a:latin typeface="+mn-lt"/>
                <a:cs typeface="Arial" panose="020B0604020202020204" pitchFamily="34" charset="0"/>
              </a:rPr>
              <a:t>Successful and very successful programs used </a:t>
            </a:r>
            <a:r>
              <a:rPr lang="en-GB" sz="2000" b="1" dirty="0">
                <a:solidFill>
                  <a:srgbClr val="CC0000"/>
                </a:solidFill>
                <a:latin typeface="+mn-lt"/>
                <a:cs typeface="Arial" panose="020B0604020202020204" pitchFamily="34" charset="0"/>
              </a:rPr>
              <a:t>11 tools </a:t>
            </a:r>
            <a:r>
              <a:rPr lang="en-GB" dirty="0">
                <a:latin typeface="+mn-lt"/>
                <a:cs typeface="Arial" panose="020B0604020202020204" pitchFamily="34" charset="0"/>
              </a:rPr>
              <a:t>on average.</a:t>
            </a:r>
          </a:p>
        </p:txBody>
      </p:sp>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CA" dirty="0"/>
              <a:t>Key Findings	</a:t>
            </a:r>
          </a:p>
        </p:txBody>
      </p:sp>
    </p:spTree>
    <p:extLst>
      <p:ext uri="{BB962C8B-B14F-4D97-AF65-F5344CB8AC3E}">
        <p14:creationId xmlns:p14="http://schemas.microsoft.com/office/powerpoint/2010/main" val="31613158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p:txBody>
          <a:bodyPr/>
          <a:lstStyle/>
          <a:p>
            <a:r>
              <a:rPr lang="en-US" dirty="0"/>
              <a:t>Data is both a blessing and a curse</a:t>
            </a:r>
          </a:p>
        </p:txBody>
      </p:sp>
      <p:pic>
        <p:nvPicPr>
          <p:cNvPr id="4" name="Picture 3">
            <a:extLst>
              <a:ext uri="{FF2B5EF4-FFF2-40B4-BE49-F238E27FC236}">
                <a16:creationId xmlns:a16="http://schemas.microsoft.com/office/drawing/2014/main" id="{2D33AC44-BAC5-4A88-8D73-0716CDAA2770}"/>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15000"/>
                    </a14:imgEffect>
                    <a14:imgEffect>
                      <a14:brightnessContrast contrast="40000"/>
                    </a14:imgEffect>
                  </a14:imgLayer>
                </a14:imgProps>
              </a:ext>
            </a:extLst>
          </a:blip>
          <a:srcRect t="36573"/>
          <a:stretch/>
        </p:blipFill>
        <p:spPr>
          <a:xfrm>
            <a:off x="1186839" y="1701998"/>
            <a:ext cx="7285025" cy="2706716"/>
          </a:xfrm>
          <a:prstGeom prst="rect">
            <a:avLst/>
          </a:prstGeom>
        </p:spPr>
      </p:pic>
      <p:sp>
        <p:nvSpPr>
          <p:cNvPr id="6" name="Content Placeholder 46">
            <a:extLst>
              <a:ext uri="{FF2B5EF4-FFF2-40B4-BE49-F238E27FC236}">
                <a16:creationId xmlns:a16="http://schemas.microsoft.com/office/drawing/2014/main" id="{6FB20942-89CC-4351-82B3-E01A0B344D48}"/>
              </a:ext>
            </a:extLst>
          </p:cNvPr>
          <p:cNvSpPr txBox="1">
            <a:spLocks/>
          </p:cNvSpPr>
          <p:nvPr/>
        </p:nvSpPr>
        <p:spPr>
          <a:xfrm>
            <a:off x="870419" y="1020867"/>
            <a:ext cx="7403161" cy="524447"/>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0" i="0" kern="1200">
                <a:solidFill>
                  <a:schemeClr val="tx1"/>
                </a:solidFill>
                <a:latin typeface="Segoe UI Semilight" panose="020B0402040204020203" pitchFamily="34" charset="0"/>
                <a:ea typeface="+mn-ea"/>
                <a:cs typeface="Segoe UI Semilight" panose="020B0402040204020203" pitchFamily="34" charset="0"/>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lang="en-US" sz="1800" b="0" i="0" kern="120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t>Where does the data in your development, test or QA environments come from?</a:t>
            </a:r>
          </a:p>
          <a:p>
            <a:endParaRPr lang="en-US" dirty="0"/>
          </a:p>
        </p:txBody>
      </p:sp>
    </p:spTree>
    <p:extLst>
      <p:ext uri="{BB962C8B-B14F-4D97-AF65-F5344CB8AC3E}">
        <p14:creationId xmlns:p14="http://schemas.microsoft.com/office/powerpoint/2010/main" val="3528679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p:txBody>
          <a:bodyPr/>
          <a:lstStyle/>
          <a:p>
            <a:r>
              <a:rPr lang="en-US" dirty="0"/>
              <a:t>How do we keep data safe by design?</a:t>
            </a:r>
          </a:p>
        </p:txBody>
      </p:sp>
      <p:pic>
        <p:nvPicPr>
          <p:cNvPr id="3" name="Picture 4" descr="A close up of a logo&#10;&#10;Description generated with high confidence">
            <a:extLst>
              <a:ext uri="{FF2B5EF4-FFF2-40B4-BE49-F238E27FC236}">
                <a16:creationId xmlns:a16="http://schemas.microsoft.com/office/drawing/2014/main" id="{8521D77A-D26D-4E25-ABB1-268EFD3358F2}"/>
              </a:ext>
            </a:extLst>
          </p:cNvPr>
          <p:cNvPicPr>
            <a:picLocks noChangeAspect="1"/>
          </p:cNvPicPr>
          <p:nvPr/>
        </p:nvPicPr>
        <p:blipFill>
          <a:blip r:embed="rId3"/>
          <a:stretch>
            <a:fillRect/>
          </a:stretch>
        </p:blipFill>
        <p:spPr>
          <a:xfrm>
            <a:off x="845849" y="965696"/>
            <a:ext cx="7452302" cy="3212107"/>
          </a:xfrm>
          <a:prstGeom prst="rect">
            <a:avLst/>
          </a:prstGeom>
        </p:spPr>
      </p:pic>
    </p:spTree>
    <p:extLst>
      <p:ext uri="{BB962C8B-B14F-4D97-AF65-F5344CB8AC3E}">
        <p14:creationId xmlns:p14="http://schemas.microsoft.com/office/powerpoint/2010/main" val="3830142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D65F36E-18C6-489F-82B0-4AD9EF94EC8E}"/>
              </a:ext>
            </a:extLst>
          </p:cNvPr>
          <p:cNvPicPr>
            <a:picLocks noChangeAspect="1"/>
          </p:cNvPicPr>
          <p:nvPr/>
        </p:nvPicPr>
        <p:blipFill rotWithShape="1">
          <a:blip r:embed="rId3"/>
          <a:srcRect t="19742"/>
          <a:stretch/>
        </p:blipFill>
        <p:spPr>
          <a:xfrm>
            <a:off x="1110343" y="1265465"/>
            <a:ext cx="7592786" cy="3269968"/>
          </a:xfrm>
          <a:prstGeom prst="rect">
            <a:avLst/>
          </a:prstGeom>
        </p:spPr>
      </p:pic>
      <p:sp>
        <p:nvSpPr>
          <p:cNvPr id="5" name="Title 37">
            <a:extLst>
              <a:ext uri="{FF2B5EF4-FFF2-40B4-BE49-F238E27FC236}">
                <a16:creationId xmlns:a16="http://schemas.microsoft.com/office/drawing/2014/main" id="{4C20DB2A-7D37-4DEE-BCDC-7BEF2A0E7D2F}"/>
              </a:ext>
            </a:extLst>
          </p:cNvPr>
          <p:cNvSpPr>
            <a:spLocks noGrp="1"/>
          </p:cNvSpPr>
          <p:nvPr>
            <p:ph type="title"/>
          </p:nvPr>
        </p:nvSpPr>
        <p:spPr>
          <a:xfrm>
            <a:off x="322028" y="251227"/>
            <a:ext cx="8480066" cy="612956"/>
          </a:xfrm>
        </p:spPr>
        <p:txBody>
          <a:bodyPr/>
          <a:lstStyle/>
          <a:p>
            <a:r>
              <a:rPr lang="en-US" dirty="0"/>
              <a:t>Compliant Database DevOps in action</a:t>
            </a:r>
          </a:p>
        </p:txBody>
      </p:sp>
    </p:spTree>
    <p:extLst>
      <p:ext uri="{BB962C8B-B14F-4D97-AF65-F5344CB8AC3E}">
        <p14:creationId xmlns:p14="http://schemas.microsoft.com/office/powerpoint/2010/main" val="23290911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856-B1A1-4F35-87B8-CF9A17A74EF0}"/>
              </a:ext>
            </a:extLst>
          </p:cNvPr>
          <p:cNvSpPr>
            <a:spLocks noGrp="1"/>
          </p:cNvSpPr>
          <p:nvPr>
            <p:ph type="ctrTitle"/>
          </p:nvPr>
        </p:nvSpPr>
        <p:spPr/>
        <p:txBody>
          <a:bodyPr/>
          <a:lstStyle/>
          <a:p>
            <a:r>
              <a:rPr lang="en-CA" dirty="0"/>
              <a:t>Questions?</a:t>
            </a:r>
          </a:p>
        </p:txBody>
      </p:sp>
    </p:spTree>
    <p:extLst>
      <p:ext uri="{BB962C8B-B14F-4D97-AF65-F5344CB8AC3E}">
        <p14:creationId xmlns:p14="http://schemas.microsoft.com/office/powerpoint/2010/main" val="3319312414"/>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12">
            <a:extLst>
              <a:ext uri="{FF2B5EF4-FFF2-40B4-BE49-F238E27FC236}">
                <a16:creationId xmlns:a16="http://schemas.microsoft.com/office/drawing/2014/main" id="{F3D188B1-4F2D-4F11-B8DD-A35669F7063B}"/>
              </a:ext>
            </a:extLst>
          </p:cNvPr>
          <p:cNvSpPr>
            <a:spLocks noGrp="1"/>
          </p:cNvSpPr>
          <p:nvPr>
            <p:ph type="body" sz="quarter" idx="12"/>
          </p:nvPr>
        </p:nvSpPr>
        <p:spPr>
          <a:xfrm>
            <a:off x="412681" y="2900213"/>
            <a:ext cx="5033962" cy="436576"/>
          </a:xfrm>
        </p:spPr>
        <p:txBody>
          <a:bodyPr/>
          <a:lstStyle/>
          <a:p>
            <a:r>
              <a:rPr lang="en-US" dirty="0"/>
              <a:t>Learn more from Chris</a:t>
            </a:r>
          </a:p>
        </p:txBody>
      </p:sp>
      <p:sp>
        <p:nvSpPr>
          <p:cNvPr id="9" name="Text Placeholder 13">
            <a:extLst>
              <a:ext uri="{FF2B5EF4-FFF2-40B4-BE49-F238E27FC236}">
                <a16:creationId xmlns:a16="http://schemas.microsoft.com/office/drawing/2014/main" id="{D92D0254-8EBC-45C7-8C34-F6A495FC9D71}"/>
              </a:ext>
            </a:extLst>
          </p:cNvPr>
          <p:cNvSpPr>
            <a:spLocks noGrp="1"/>
          </p:cNvSpPr>
          <p:nvPr>
            <p:ph type="body" sz="quarter" idx="13"/>
          </p:nvPr>
        </p:nvSpPr>
        <p:spPr>
          <a:xfrm>
            <a:off x="722245" y="3464226"/>
            <a:ext cx="1467738" cy="294691"/>
          </a:xfrm>
        </p:spPr>
        <p:txBody>
          <a:bodyPr/>
          <a:lstStyle/>
          <a:p>
            <a:r>
              <a:rPr lang="en-US" dirty="0"/>
              <a:t>@</a:t>
            </a:r>
            <a:r>
              <a:rPr lang="en-US" dirty="0" err="1"/>
              <a:t>RedG_Chris</a:t>
            </a:r>
            <a:endParaRPr lang="en-US" dirty="0"/>
          </a:p>
        </p:txBody>
      </p:sp>
      <p:sp>
        <p:nvSpPr>
          <p:cNvPr id="10" name="Text Placeholder 14">
            <a:extLst>
              <a:ext uri="{FF2B5EF4-FFF2-40B4-BE49-F238E27FC236}">
                <a16:creationId xmlns:a16="http://schemas.microsoft.com/office/drawing/2014/main" id="{D5EA8D29-8E4C-4B90-B794-E25F80372720}"/>
              </a:ext>
            </a:extLst>
          </p:cNvPr>
          <p:cNvSpPr>
            <a:spLocks noGrp="1"/>
          </p:cNvSpPr>
          <p:nvPr>
            <p:ph type="body" sz="quarter" idx="14"/>
          </p:nvPr>
        </p:nvSpPr>
        <p:spPr>
          <a:xfrm>
            <a:off x="2379240" y="3464226"/>
            <a:ext cx="2030686" cy="294691"/>
          </a:xfrm>
        </p:spPr>
        <p:txBody>
          <a:bodyPr/>
          <a:lstStyle/>
          <a:p>
            <a:r>
              <a:rPr lang="en-US" dirty="0"/>
              <a:t>Chris.unwin@red-gate.com</a:t>
            </a:r>
          </a:p>
        </p:txBody>
      </p:sp>
      <p:grpSp>
        <p:nvGrpSpPr>
          <p:cNvPr id="11" name="Group 10">
            <a:extLst>
              <a:ext uri="{FF2B5EF4-FFF2-40B4-BE49-F238E27FC236}">
                <a16:creationId xmlns:a16="http://schemas.microsoft.com/office/drawing/2014/main" id="{0223B37F-3088-4645-B230-6A97D81C2579}"/>
              </a:ext>
            </a:extLst>
          </p:cNvPr>
          <p:cNvGrpSpPr/>
          <p:nvPr/>
        </p:nvGrpSpPr>
        <p:grpSpPr>
          <a:xfrm>
            <a:off x="510642" y="3478408"/>
            <a:ext cx="229599" cy="229599"/>
            <a:chOff x="5748554" y="5146675"/>
            <a:chExt cx="353832" cy="353832"/>
          </a:xfrm>
        </p:grpSpPr>
        <p:sp>
          <p:nvSpPr>
            <p:cNvPr id="12" name="Freeform 383">
              <a:extLst>
                <a:ext uri="{FF2B5EF4-FFF2-40B4-BE49-F238E27FC236}">
                  <a16:creationId xmlns:a16="http://schemas.microsoft.com/office/drawing/2014/main" id="{FD56BE4E-1796-4985-9E98-130BB8657AD3}"/>
                </a:ext>
              </a:extLst>
            </p:cNvPr>
            <p:cNvSpPr>
              <a:spLocks/>
            </p:cNvSpPr>
            <p:nvPr/>
          </p:nvSpPr>
          <p:spPr bwMode="auto">
            <a:xfrm>
              <a:off x="5852152" y="5257800"/>
              <a:ext cx="159336" cy="137932"/>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75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13" name="Rounded Rectangle 15">
              <a:extLst>
                <a:ext uri="{FF2B5EF4-FFF2-40B4-BE49-F238E27FC236}">
                  <a16:creationId xmlns:a16="http://schemas.microsoft.com/office/drawing/2014/main" id="{6DAECEB9-3DFE-401E-AD16-03AE6690D0C3}"/>
                </a:ext>
              </a:extLst>
            </p:cNvPr>
            <p:cNvSpPr/>
            <p:nvPr/>
          </p:nvSpPr>
          <p:spPr>
            <a:xfrm>
              <a:off x="5748554" y="5146675"/>
              <a:ext cx="353832" cy="353832"/>
            </a:xfrm>
            <a:prstGeom prst="roundRect">
              <a:avLst/>
            </a:pr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AFAFAF"/>
                </a:solidFill>
                <a:effectLst/>
                <a:uLnTx/>
                <a:uFillTx/>
                <a:latin typeface="Segoe UI"/>
                <a:ea typeface="+mn-ea"/>
                <a:cs typeface="+mn-cs"/>
              </a:endParaRPr>
            </a:p>
          </p:txBody>
        </p:sp>
      </p:grpSp>
      <p:grpSp>
        <p:nvGrpSpPr>
          <p:cNvPr id="3" name="Group 2">
            <a:extLst>
              <a:ext uri="{FF2B5EF4-FFF2-40B4-BE49-F238E27FC236}">
                <a16:creationId xmlns:a16="http://schemas.microsoft.com/office/drawing/2014/main" id="{FD5492F0-E11B-4609-8664-6078147EA417}"/>
              </a:ext>
            </a:extLst>
          </p:cNvPr>
          <p:cNvGrpSpPr/>
          <p:nvPr/>
        </p:nvGrpSpPr>
        <p:grpSpPr>
          <a:xfrm>
            <a:off x="2145450" y="3478423"/>
            <a:ext cx="229600" cy="229600"/>
            <a:chOff x="2145450" y="3478423"/>
            <a:chExt cx="229600" cy="229600"/>
          </a:xfrm>
        </p:grpSpPr>
        <p:sp>
          <p:nvSpPr>
            <p:cNvPr id="14" name="Rounded Rectangle 16">
              <a:extLst>
                <a:ext uri="{FF2B5EF4-FFF2-40B4-BE49-F238E27FC236}">
                  <a16:creationId xmlns:a16="http://schemas.microsoft.com/office/drawing/2014/main" id="{5E8C8F4A-8C6F-4258-9621-13654F21FEF2}"/>
                </a:ext>
              </a:extLst>
            </p:cNvPr>
            <p:cNvSpPr/>
            <p:nvPr/>
          </p:nvSpPr>
          <p:spPr>
            <a:xfrm>
              <a:off x="2145450" y="3478423"/>
              <a:ext cx="229600" cy="229600"/>
            </a:xfrm>
            <a:prstGeom prst="roundRect">
              <a:avLst/>
            </a:pr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AFAFAF"/>
                </a:solidFill>
                <a:effectLst/>
                <a:uLnTx/>
                <a:uFillTx/>
                <a:latin typeface="Segoe UI"/>
                <a:ea typeface="+mn-ea"/>
                <a:cs typeface="+mn-cs"/>
              </a:endParaRPr>
            </a:p>
          </p:txBody>
        </p:sp>
        <p:sp>
          <p:nvSpPr>
            <p:cNvPr id="15" name="Freeform 77">
              <a:extLst>
                <a:ext uri="{FF2B5EF4-FFF2-40B4-BE49-F238E27FC236}">
                  <a16:creationId xmlns:a16="http://schemas.microsoft.com/office/drawing/2014/main" id="{CD2CDF03-59B3-41CC-813F-F8A115C266A3}"/>
                </a:ext>
              </a:extLst>
            </p:cNvPr>
            <p:cNvSpPr>
              <a:spLocks noEditPoints="1"/>
            </p:cNvSpPr>
            <p:nvPr/>
          </p:nvSpPr>
          <p:spPr bwMode="auto">
            <a:xfrm>
              <a:off x="2208632" y="3558606"/>
              <a:ext cx="110250" cy="75652"/>
            </a:xfrm>
            <a:custGeom>
              <a:avLst/>
              <a:gdLst>
                <a:gd name="T0" fmla="*/ 638267519 w 216"/>
                <a:gd name="T1" fmla="*/ 0 h 149"/>
                <a:gd name="T2" fmla="*/ 27751602 w 216"/>
                <a:gd name="T3" fmla="*/ 0 h 149"/>
                <a:gd name="T4" fmla="*/ 0 w 216"/>
                <a:gd name="T5" fmla="*/ 27555164 h 149"/>
                <a:gd name="T6" fmla="*/ 0 w 216"/>
                <a:gd name="T7" fmla="*/ 428642686 h 149"/>
                <a:gd name="T8" fmla="*/ 27751602 w 216"/>
                <a:gd name="T9" fmla="*/ 456197851 h 149"/>
                <a:gd name="T10" fmla="*/ 638267519 w 216"/>
                <a:gd name="T11" fmla="*/ 456197851 h 149"/>
                <a:gd name="T12" fmla="*/ 666017365 w 216"/>
                <a:gd name="T13" fmla="*/ 428642686 h 149"/>
                <a:gd name="T14" fmla="*/ 666017365 w 216"/>
                <a:gd name="T15" fmla="*/ 27555164 h 149"/>
                <a:gd name="T16" fmla="*/ 638267519 w 216"/>
                <a:gd name="T17" fmla="*/ 0 h 149"/>
                <a:gd name="T18" fmla="*/ 434761628 w 216"/>
                <a:gd name="T19" fmla="*/ 244938678 h 149"/>
                <a:gd name="T20" fmla="*/ 616683135 w 216"/>
                <a:gd name="T21" fmla="*/ 382716247 h 149"/>
                <a:gd name="T22" fmla="*/ 619765866 w 216"/>
                <a:gd name="T23" fmla="*/ 401087522 h 149"/>
                <a:gd name="T24" fmla="*/ 604348700 w 216"/>
                <a:gd name="T25" fmla="*/ 407210115 h 149"/>
                <a:gd name="T26" fmla="*/ 410094513 w 216"/>
                <a:gd name="T27" fmla="*/ 269432546 h 149"/>
                <a:gd name="T28" fmla="*/ 403927296 w 216"/>
                <a:gd name="T29" fmla="*/ 269432546 h 149"/>
                <a:gd name="T30" fmla="*/ 345343118 w 216"/>
                <a:gd name="T31" fmla="*/ 315358985 h 149"/>
                <a:gd name="T32" fmla="*/ 333008682 w 216"/>
                <a:gd name="T33" fmla="*/ 318420281 h 149"/>
                <a:gd name="T34" fmla="*/ 320674247 w 216"/>
                <a:gd name="T35" fmla="*/ 315358985 h 149"/>
                <a:gd name="T36" fmla="*/ 259007338 w 216"/>
                <a:gd name="T37" fmla="*/ 266371249 h 149"/>
                <a:gd name="T38" fmla="*/ 255922851 w 216"/>
                <a:gd name="T39" fmla="*/ 266371249 h 149"/>
                <a:gd name="T40" fmla="*/ 61668665 w 216"/>
                <a:gd name="T41" fmla="*/ 407210115 h 149"/>
                <a:gd name="T42" fmla="*/ 43167011 w 216"/>
                <a:gd name="T43" fmla="*/ 401087522 h 149"/>
                <a:gd name="T44" fmla="*/ 46251499 w 216"/>
                <a:gd name="T45" fmla="*/ 382716247 h 149"/>
                <a:gd name="T46" fmla="*/ 231255737 w 216"/>
                <a:gd name="T47" fmla="*/ 247999974 h 149"/>
                <a:gd name="T48" fmla="*/ 231255737 w 216"/>
                <a:gd name="T49" fmla="*/ 241877381 h 149"/>
                <a:gd name="T50" fmla="*/ 43167011 w 216"/>
                <a:gd name="T51" fmla="*/ 73481603 h 149"/>
                <a:gd name="T52" fmla="*/ 37001550 w 216"/>
                <a:gd name="T53" fmla="*/ 52049032 h 149"/>
                <a:gd name="T54" fmla="*/ 49334229 w 216"/>
                <a:gd name="T55" fmla="*/ 45926439 h 149"/>
                <a:gd name="T56" fmla="*/ 58584178 w 216"/>
                <a:gd name="T57" fmla="*/ 48987736 h 149"/>
                <a:gd name="T58" fmla="*/ 326841464 w 216"/>
                <a:gd name="T59" fmla="*/ 281679480 h 149"/>
                <a:gd name="T60" fmla="*/ 333008682 w 216"/>
                <a:gd name="T61" fmla="*/ 281679480 h 149"/>
                <a:gd name="T62" fmla="*/ 339175900 w 216"/>
                <a:gd name="T63" fmla="*/ 281679480 h 149"/>
                <a:gd name="T64" fmla="*/ 604348700 w 216"/>
                <a:gd name="T65" fmla="*/ 48987736 h 149"/>
                <a:gd name="T66" fmla="*/ 613598648 w 216"/>
                <a:gd name="T67" fmla="*/ 45926439 h 149"/>
                <a:gd name="T68" fmla="*/ 625933084 w 216"/>
                <a:gd name="T69" fmla="*/ 52049032 h 149"/>
                <a:gd name="T70" fmla="*/ 622850353 w 216"/>
                <a:gd name="T71" fmla="*/ 73481603 h 149"/>
                <a:gd name="T72" fmla="*/ 434761628 w 216"/>
                <a:gd name="T73" fmla="*/ 241877381 h 149"/>
                <a:gd name="T74" fmla="*/ 434761628 w 216"/>
                <a:gd name="T75" fmla="*/ 244938678 h 1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16" h="149">
                  <a:moveTo>
                    <a:pt x="207" y="0"/>
                  </a:moveTo>
                  <a:cubicBezTo>
                    <a:pt x="9" y="0"/>
                    <a:pt x="9" y="0"/>
                    <a:pt x="9" y="0"/>
                  </a:cubicBezTo>
                  <a:cubicBezTo>
                    <a:pt x="4" y="0"/>
                    <a:pt x="0" y="4"/>
                    <a:pt x="0" y="9"/>
                  </a:cubicBezTo>
                  <a:cubicBezTo>
                    <a:pt x="0" y="140"/>
                    <a:pt x="0" y="140"/>
                    <a:pt x="0" y="140"/>
                  </a:cubicBezTo>
                  <a:cubicBezTo>
                    <a:pt x="0" y="144"/>
                    <a:pt x="4" y="149"/>
                    <a:pt x="9" y="149"/>
                  </a:cubicBezTo>
                  <a:cubicBezTo>
                    <a:pt x="207" y="149"/>
                    <a:pt x="207" y="149"/>
                    <a:pt x="207" y="149"/>
                  </a:cubicBezTo>
                  <a:cubicBezTo>
                    <a:pt x="212" y="149"/>
                    <a:pt x="216" y="144"/>
                    <a:pt x="216" y="140"/>
                  </a:cubicBezTo>
                  <a:cubicBezTo>
                    <a:pt x="216" y="9"/>
                    <a:pt x="216" y="9"/>
                    <a:pt x="216" y="9"/>
                  </a:cubicBezTo>
                  <a:cubicBezTo>
                    <a:pt x="216" y="4"/>
                    <a:pt x="212" y="0"/>
                    <a:pt x="207" y="0"/>
                  </a:cubicBezTo>
                  <a:close/>
                  <a:moveTo>
                    <a:pt x="141" y="80"/>
                  </a:moveTo>
                  <a:cubicBezTo>
                    <a:pt x="157" y="92"/>
                    <a:pt x="200" y="125"/>
                    <a:pt x="200" y="125"/>
                  </a:cubicBezTo>
                  <a:cubicBezTo>
                    <a:pt x="202" y="126"/>
                    <a:pt x="202" y="129"/>
                    <a:pt x="201" y="131"/>
                  </a:cubicBezTo>
                  <a:cubicBezTo>
                    <a:pt x="200" y="133"/>
                    <a:pt x="198" y="134"/>
                    <a:pt x="196" y="133"/>
                  </a:cubicBezTo>
                  <a:cubicBezTo>
                    <a:pt x="196" y="133"/>
                    <a:pt x="150" y="100"/>
                    <a:pt x="133" y="88"/>
                  </a:cubicBezTo>
                  <a:cubicBezTo>
                    <a:pt x="132" y="87"/>
                    <a:pt x="131" y="88"/>
                    <a:pt x="131" y="88"/>
                  </a:cubicBezTo>
                  <a:cubicBezTo>
                    <a:pt x="112" y="103"/>
                    <a:pt x="112" y="103"/>
                    <a:pt x="112" y="103"/>
                  </a:cubicBezTo>
                  <a:cubicBezTo>
                    <a:pt x="111" y="104"/>
                    <a:pt x="109" y="104"/>
                    <a:pt x="108" y="104"/>
                  </a:cubicBezTo>
                  <a:cubicBezTo>
                    <a:pt x="106" y="104"/>
                    <a:pt x="105" y="104"/>
                    <a:pt x="104" y="103"/>
                  </a:cubicBezTo>
                  <a:cubicBezTo>
                    <a:pt x="84" y="87"/>
                    <a:pt x="84" y="87"/>
                    <a:pt x="84" y="87"/>
                  </a:cubicBezTo>
                  <a:cubicBezTo>
                    <a:pt x="84" y="87"/>
                    <a:pt x="84" y="87"/>
                    <a:pt x="83" y="87"/>
                  </a:cubicBezTo>
                  <a:cubicBezTo>
                    <a:pt x="66" y="99"/>
                    <a:pt x="20" y="133"/>
                    <a:pt x="20" y="133"/>
                  </a:cubicBezTo>
                  <a:cubicBezTo>
                    <a:pt x="18" y="134"/>
                    <a:pt x="15" y="133"/>
                    <a:pt x="14" y="131"/>
                  </a:cubicBezTo>
                  <a:cubicBezTo>
                    <a:pt x="13" y="129"/>
                    <a:pt x="14" y="126"/>
                    <a:pt x="15" y="125"/>
                  </a:cubicBezTo>
                  <a:cubicBezTo>
                    <a:pt x="15" y="125"/>
                    <a:pt x="58" y="92"/>
                    <a:pt x="75" y="81"/>
                  </a:cubicBezTo>
                  <a:cubicBezTo>
                    <a:pt x="76" y="80"/>
                    <a:pt x="75" y="79"/>
                    <a:pt x="75" y="79"/>
                  </a:cubicBezTo>
                  <a:cubicBezTo>
                    <a:pt x="14" y="24"/>
                    <a:pt x="14" y="24"/>
                    <a:pt x="14" y="24"/>
                  </a:cubicBezTo>
                  <a:cubicBezTo>
                    <a:pt x="12" y="23"/>
                    <a:pt x="11" y="19"/>
                    <a:pt x="12" y="17"/>
                  </a:cubicBezTo>
                  <a:cubicBezTo>
                    <a:pt x="13" y="16"/>
                    <a:pt x="15" y="15"/>
                    <a:pt x="16" y="15"/>
                  </a:cubicBezTo>
                  <a:cubicBezTo>
                    <a:pt x="17" y="15"/>
                    <a:pt x="18" y="15"/>
                    <a:pt x="19" y="16"/>
                  </a:cubicBezTo>
                  <a:cubicBezTo>
                    <a:pt x="106" y="92"/>
                    <a:pt x="106" y="92"/>
                    <a:pt x="106" y="92"/>
                  </a:cubicBezTo>
                  <a:cubicBezTo>
                    <a:pt x="106" y="92"/>
                    <a:pt x="107" y="92"/>
                    <a:pt x="108" y="92"/>
                  </a:cubicBezTo>
                  <a:cubicBezTo>
                    <a:pt x="109" y="92"/>
                    <a:pt x="109" y="92"/>
                    <a:pt x="110" y="92"/>
                  </a:cubicBezTo>
                  <a:cubicBezTo>
                    <a:pt x="196" y="16"/>
                    <a:pt x="196" y="16"/>
                    <a:pt x="196" y="16"/>
                  </a:cubicBezTo>
                  <a:cubicBezTo>
                    <a:pt x="197" y="15"/>
                    <a:pt x="198" y="15"/>
                    <a:pt x="199" y="15"/>
                  </a:cubicBezTo>
                  <a:cubicBezTo>
                    <a:pt x="201" y="15"/>
                    <a:pt x="202" y="16"/>
                    <a:pt x="203" y="17"/>
                  </a:cubicBezTo>
                  <a:cubicBezTo>
                    <a:pt x="205" y="19"/>
                    <a:pt x="204" y="23"/>
                    <a:pt x="202" y="24"/>
                  </a:cubicBezTo>
                  <a:cubicBezTo>
                    <a:pt x="141" y="79"/>
                    <a:pt x="141" y="79"/>
                    <a:pt x="141" y="79"/>
                  </a:cubicBezTo>
                  <a:cubicBezTo>
                    <a:pt x="141" y="79"/>
                    <a:pt x="140" y="80"/>
                    <a:pt x="141" y="80"/>
                  </a:cubicBezTo>
                  <a:close/>
                </a:path>
              </a:pathLst>
            </a:custGeom>
            <a:solidFill>
              <a:schemeClr val="bg2">
                <a:lumMod val="75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spTree>
    <p:extLst>
      <p:ext uri="{BB962C8B-B14F-4D97-AF65-F5344CB8AC3E}">
        <p14:creationId xmlns:p14="http://schemas.microsoft.com/office/powerpoint/2010/main" val="3750996289"/>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34875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5782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43"/>
          <p:cNvSpPr>
            <a:spLocks noGrp="1"/>
          </p:cNvSpPr>
          <p:nvPr>
            <p:ph type="title"/>
          </p:nvPr>
        </p:nvSpPr>
        <p:spPr>
          <a:xfrm>
            <a:off x="498393" y="1886177"/>
            <a:ext cx="3706213" cy="470928"/>
          </a:xfrm>
        </p:spPr>
        <p:txBody>
          <a:bodyPr/>
          <a:lstStyle/>
          <a:p>
            <a:r>
              <a:rPr lang="en-US" dirty="0"/>
              <a:t>Christopher Unwin</a:t>
            </a:r>
          </a:p>
        </p:txBody>
      </p:sp>
      <p:sp>
        <p:nvSpPr>
          <p:cNvPr id="45" name="Text Placeholder 44"/>
          <p:cNvSpPr>
            <a:spLocks noGrp="1"/>
          </p:cNvSpPr>
          <p:nvPr>
            <p:ph type="body" sz="quarter" idx="10"/>
          </p:nvPr>
        </p:nvSpPr>
        <p:spPr>
          <a:xfrm>
            <a:off x="498566" y="2395900"/>
            <a:ext cx="3836670" cy="405685"/>
          </a:xfrm>
        </p:spPr>
        <p:txBody>
          <a:bodyPr/>
          <a:lstStyle/>
          <a:p>
            <a:r>
              <a:rPr lang="en-US" dirty="0"/>
              <a:t>Data Protection Specialist,</a:t>
            </a:r>
          </a:p>
          <a:p>
            <a:r>
              <a:rPr lang="en-US" dirty="0"/>
              <a:t>Redgate Software</a:t>
            </a:r>
          </a:p>
        </p:txBody>
      </p:sp>
      <p:sp>
        <p:nvSpPr>
          <p:cNvPr id="150" name="Text Placeholder 149"/>
          <p:cNvSpPr>
            <a:spLocks noGrp="1"/>
          </p:cNvSpPr>
          <p:nvPr>
            <p:ph type="body" sz="quarter" idx="11"/>
          </p:nvPr>
        </p:nvSpPr>
        <p:spPr/>
        <p:txBody>
          <a:bodyPr/>
          <a:lstStyle/>
          <a:p>
            <a:r>
              <a:rPr lang="en-US" dirty="0"/>
              <a:t>Ex-MIS Developer &amp; ERP Analyst</a:t>
            </a:r>
          </a:p>
        </p:txBody>
      </p:sp>
      <p:pic>
        <p:nvPicPr>
          <p:cNvPr id="7" name="Picture Placeholder 6">
            <a:extLst>
              <a:ext uri="{FF2B5EF4-FFF2-40B4-BE49-F238E27FC236}">
                <a16:creationId xmlns:a16="http://schemas.microsoft.com/office/drawing/2014/main" id="{2E86AD7C-360B-4EC3-942F-DA6FD461B1AC}"/>
              </a:ext>
            </a:extLst>
          </p:cNvPr>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a:stretch>
            <a:fillRect/>
          </a:stretch>
        </p:blipFill>
        <p:spPr/>
      </p:pic>
      <p:sp>
        <p:nvSpPr>
          <p:cNvPr id="152" name="Text Placeholder 151"/>
          <p:cNvSpPr>
            <a:spLocks noGrp="1"/>
          </p:cNvSpPr>
          <p:nvPr>
            <p:ph type="body" sz="quarter" idx="13"/>
          </p:nvPr>
        </p:nvSpPr>
        <p:spPr/>
        <p:txBody>
          <a:bodyPr/>
          <a:lstStyle/>
          <a:p>
            <a:r>
              <a:rPr lang="en-US" dirty="0"/>
              <a:t>Worked on Financial System implementation, configuration and management for PA Consulting Group and SIG plc</a:t>
            </a:r>
          </a:p>
        </p:txBody>
      </p:sp>
      <p:sp>
        <p:nvSpPr>
          <p:cNvPr id="153" name="Text Placeholder 152"/>
          <p:cNvSpPr>
            <a:spLocks noGrp="1"/>
          </p:cNvSpPr>
          <p:nvPr>
            <p:ph type="body" sz="quarter" idx="14"/>
          </p:nvPr>
        </p:nvSpPr>
        <p:spPr/>
        <p:txBody>
          <a:bodyPr/>
          <a:lstStyle/>
          <a:p>
            <a:r>
              <a:rPr lang="en-US" dirty="0"/>
              <a:t>Blogger on Data Anonymization</a:t>
            </a:r>
          </a:p>
        </p:txBody>
      </p:sp>
      <p:sp>
        <p:nvSpPr>
          <p:cNvPr id="154" name="Text Placeholder 153"/>
          <p:cNvSpPr>
            <a:spLocks noGrp="1"/>
          </p:cNvSpPr>
          <p:nvPr>
            <p:ph type="body" sz="quarter" idx="15"/>
          </p:nvPr>
        </p:nvSpPr>
        <p:spPr/>
        <p:txBody>
          <a:bodyPr/>
          <a:lstStyle/>
          <a:p>
            <a:r>
              <a:rPr lang="en-US" dirty="0"/>
              <a:t>Articles include “The right to be forgotten and Data Masking” and “Approaches to masking E-mail Addresses”</a:t>
            </a:r>
          </a:p>
        </p:txBody>
      </p:sp>
      <p:sp>
        <p:nvSpPr>
          <p:cNvPr id="155" name="Text Placeholder 154"/>
          <p:cNvSpPr>
            <a:spLocks noGrp="1"/>
          </p:cNvSpPr>
          <p:nvPr>
            <p:ph type="body" sz="quarter" idx="16"/>
          </p:nvPr>
        </p:nvSpPr>
        <p:spPr/>
        <p:txBody>
          <a:bodyPr/>
          <a:lstStyle/>
          <a:p>
            <a:r>
              <a:rPr lang="en-US" dirty="0"/>
              <a:t>Co-Host Redgate ‘</a:t>
            </a:r>
            <a:r>
              <a:rPr lang="en-US" dirty="0" err="1"/>
              <a:t>DBAle</a:t>
            </a:r>
            <a:r>
              <a:rPr lang="en-US" dirty="0"/>
              <a:t>’ Podcast</a:t>
            </a:r>
          </a:p>
        </p:txBody>
      </p:sp>
      <p:sp>
        <p:nvSpPr>
          <p:cNvPr id="156" name="Text Placeholder 155"/>
          <p:cNvSpPr>
            <a:spLocks noGrp="1"/>
          </p:cNvSpPr>
          <p:nvPr>
            <p:ph type="body" sz="quarter" idx="17"/>
          </p:nvPr>
        </p:nvSpPr>
        <p:spPr/>
        <p:txBody>
          <a:bodyPr/>
          <a:lstStyle/>
          <a:p>
            <a:r>
              <a:rPr lang="en-US" dirty="0"/>
              <a:t>Podcast on Database Development and Data Protection available on iTunes, Google Play and Spotify</a:t>
            </a:r>
          </a:p>
        </p:txBody>
      </p:sp>
      <p:sp>
        <p:nvSpPr>
          <p:cNvPr id="157" name="Text Placeholder 156"/>
          <p:cNvSpPr>
            <a:spLocks noGrp="1"/>
          </p:cNvSpPr>
          <p:nvPr>
            <p:ph type="body" sz="quarter" idx="18"/>
          </p:nvPr>
        </p:nvSpPr>
        <p:spPr>
          <a:xfrm>
            <a:off x="882038" y="3484159"/>
            <a:ext cx="2475115" cy="261938"/>
          </a:xfrm>
        </p:spPr>
        <p:txBody>
          <a:bodyPr/>
          <a:lstStyle/>
          <a:p>
            <a:r>
              <a:rPr lang="en-US" dirty="0"/>
              <a:t>/</a:t>
            </a:r>
            <a:r>
              <a:rPr lang="en-US" dirty="0" err="1"/>
              <a:t>christopherunwincambridge</a:t>
            </a:r>
            <a:endParaRPr lang="en-US" dirty="0"/>
          </a:p>
        </p:txBody>
      </p:sp>
      <p:sp>
        <p:nvSpPr>
          <p:cNvPr id="158" name="Text Placeholder 157"/>
          <p:cNvSpPr>
            <a:spLocks noGrp="1"/>
          </p:cNvSpPr>
          <p:nvPr>
            <p:ph type="body" sz="quarter" idx="19"/>
          </p:nvPr>
        </p:nvSpPr>
        <p:spPr>
          <a:xfrm>
            <a:off x="884502" y="3868788"/>
            <a:ext cx="2707783" cy="261938"/>
          </a:xfrm>
        </p:spPr>
        <p:txBody>
          <a:bodyPr/>
          <a:lstStyle/>
          <a:p>
            <a:r>
              <a:rPr lang="en-US" dirty="0"/>
              <a:t>@</a:t>
            </a:r>
            <a:r>
              <a:rPr lang="en-US" dirty="0" err="1"/>
              <a:t>RedG_Chris</a:t>
            </a:r>
            <a:endParaRPr lang="en-US" dirty="0"/>
          </a:p>
        </p:txBody>
      </p:sp>
      <p:grpSp>
        <p:nvGrpSpPr>
          <p:cNvPr id="91" name="Group 90"/>
          <p:cNvGrpSpPr/>
          <p:nvPr/>
        </p:nvGrpSpPr>
        <p:grpSpPr>
          <a:xfrm>
            <a:off x="604663" y="3886353"/>
            <a:ext cx="229600" cy="229600"/>
            <a:chOff x="5748554" y="5146675"/>
            <a:chExt cx="353832" cy="353832"/>
          </a:xfrm>
        </p:grpSpPr>
        <p:sp>
          <p:nvSpPr>
            <p:cNvPr id="92" name="Freeform 383"/>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endParaRPr lang="en-US"/>
            </a:p>
          </p:txBody>
        </p:sp>
        <p:sp>
          <p:nvSpPr>
            <p:cNvPr id="93" name="Rounded Rectangle 92"/>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4" name="Group 93"/>
          <p:cNvGrpSpPr/>
          <p:nvPr/>
        </p:nvGrpSpPr>
        <p:grpSpPr>
          <a:xfrm>
            <a:off x="600814" y="3516239"/>
            <a:ext cx="229600" cy="229600"/>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sp>
        <p:nvSpPr>
          <p:cNvPr id="30" name="Rounded Rectangle 8">
            <a:extLst>
              <a:ext uri="{FF2B5EF4-FFF2-40B4-BE49-F238E27FC236}">
                <a16:creationId xmlns:a16="http://schemas.microsoft.com/office/drawing/2014/main" id="{4FA35E8D-34B7-49C8-955E-44B3497721AB}"/>
              </a:ext>
            </a:extLst>
          </p:cNvPr>
          <p:cNvSpPr/>
          <p:nvPr/>
        </p:nvSpPr>
        <p:spPr>
          <a:xfrm>
            <a:off x="600814" y="4256467"/>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 Placeholder 158">
            <a:extLst>
              <a:ext uri="{FF2B5EF4-FFF2-40B4-BE49-F238E27FC236}">
                <a16:creationId xmlns:a16="http://schemas.microsoft.com/office/drawing/2014/main" id="{23288460-89AA-4659-ADE4-ACF1C930819A}"/>
              </a:ext>
            </a:extLst>
          </p:cNvPr>
          <p:cNvSpPr txBox="1">
            <a:spLocks/>
          </p:cNvSpPr>
          <p:nvPr/>
        </p:nvSpPr>
        <p:spPr>
          <a:xfrm>
            <a:off x="881560" y="4223867"/>
            <a:ext cx="2476069" cy="261938"/>
          </a:xfrm>
          <a:prstGeom prst="rect">
            <a:avLst/>
          </a:prstGeom>
        </p:spPr>
        <p:txBody>
          <a:bodyPr vert="horz" lIns="91440" tIns="45720" rIns="91440" bIns="45720" rtlCol="0">
            <a:noAutofit/>
          </a:bodyPr>
          <a:lstStyle>
            <a:lvl1pPr marL="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buNone/>
            </a:pPr>
            <a:r>
              <a:rPr lang="en-CA" dirty="0"/>
              <a:t>Chris.unwin@red-gate.com</a:t>
            </a:r>
          </a:p>
        </p:txBody>
      </p:sp>
      <p:pic>
        <p:nvPicPr>
          <p:cNvPr id="32" name="Picture 31">
            <a:extLst>
              <a:ext uri="{FF2B5EF4-FFF2-40B4-BE49-F238E27FC236}">
                <a16:creationId xmlns:a16="http://schemas.microsoft.com/office/drawing/2014/main" id="{F962363E-C005-44FA-9F27-C88E966EF62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0965" y="4298649"/>
            <a:ext cx="145235" cy="145235"/>
          </a:xfrm>
          <a:prstGeom prst="rect">
            <a:avLst/>
          </a:prstGeom>
        </p:spPr>
      </p:pic>
    </p:spTree>
    <p:extLst>
      <p:ext uri="{BB962C8B-B14F-4D97-AF65-F5344CB8AC3E}">
        <p14:creationId xmlns:p14="http://schemas.microsoft.com/office/powerpoint/2010/main" val="15155126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0"/>
          </p:nvPr>
        </p:nvSpPr>
        <p:spPr>
          <a:xfrm>
            <a:off x="322028" y="1055674"/>
            <a:ext cx="8242300" cy="1964387"/>
          </a:xfrm>
        </p:spPr>
        <p:txBody>
          <a:bodyPr/>
          <a:lstStyle/>
          <a:p>
            <a:pPr lvl="0"/>
            <a:r>
              <a:rPr lang="en-US" i="1" strike="sngStrike" dirty="0"/>
              <a:t>Introductions</a:t>
            </a:r>
          </a:p>
          <a:p>
            <a:pPr lvl="0"/>
            <a:r>
              <a:rPr lang="en-US" dirty="0"/>
              <a:t>The current state of Database DevOps</a:t>
            </a:r>
          </a:p>
          <a:p>
            <a:pPr lvl="0"/>
            <a:r>
              <a:rPr lang="en-US" dirty="0"/>
              <a:t>Evolving the model to include Data Compliance through Provisioning and Monitoring</a:t>
            </a:r>
          </a:p>
          <a:p>
            <a:pPr lvl="0"/>
            <a:r>
              <a:rPr lang="en-US" dirty="0"/>
              <a:t>Redgate Demonstration</a:t>
            </a:r>
          </a:p>
        </p:txBody>
      </p:sp>
      <p:sp>
        <p:nvSpPr>
          <p:cNvPr id="2" name="Title 1"/>
          <p:cNvSpPr>
            <a:spLocks noGrp="1"/>
          </p:cNvSpPr>
          <p:nvPr>
            <p:ph type="title"/>
          </p:nvPr>
        </p:nvSpPr>
        <p:spPr/>
        <p:txBody>
          <a:bodyPr/>
          <a:lstStyle/>
          <a:p>
            <a:r>
              <a:rPr lang="en-US"/>
              <a:t>Agenda</a:t>
            </a:r>
            <a:endParaRPr lang="en-US" dirty="0"/>
          </a:p>
        </p:txBody>
      </p:sp>
    </p:spTree>
    <p:extLst>
      <p:ext uri="{BB962C8B-B14F-4D97-AF65-F5344CB8AC3E}">
        <p14:creationId xmlns:p14="http://schemas.microsoft.com/office/powerpoint/2010/main" val="3800988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dirty="0"/>
              <a:t>The State of Database DevOps</a:t>
            </a:r>
            <a:endParaRPr lang="en-CA" dirty="0"/>
          </a:p>
        </p:txBody>
      </p:sp>
      <p:pic>
        <p:nvPicPr>
          <p:cNvPr id="4" name="Picture 3">
            <a:extLst>
              <a:ext uri="{FF2B5EF4-FFF2-40B4-BE49-F238E27FC236}">
                <a16:creationId xmlns:a16="http://schemas.microsoft.com/office/drawing/2014/main" id="{C66468E8-8B6A-4DAF-AF51-382D49924BA5}"/>
              </a:ext>
            </a:extLst>
          </p:cNvPr>
          <p:cNvPicPr>
            <a:picLocks noChangeAspect="1"/>
          </p:cNvPicPr>
          <p:nvPr/>
        </p:nvPicPr>
        <p:blipFill rotWithShape="1">
          <a:blip r:embed="rId3"/>
          <a:srcRect r="6832" b="7422"/>
          <a:stretch/>
        </p:blipFill>
        <p:spPr>
          <a:xfrm>
            <a:off x="1959429" y="688631"/>
            <a:ext cx="4735285" cy="3345049"/>
          </a:xfrm>
          <a:prstGeom prst="rect">
            <a:avLst/>
          </a:prstGeom>
        </p:spPr>
      </p:pic>
    </p:spTree>
    <p:extLst>
      <p:ext uri="{BB962C8B-B14F-4D97-AF65-F5344CB8AC3E}">
        <p14:creationId xmlns:p14="http://schemas.microsoft.com/office/powerpoint/2010/main" val="373860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p:txBody>
          <a:bodyPr/>
          <a:lstStyle/>
          <a:p>
            <a:r>
              <a:rPr lang="en-US" dirty="0"/>
              <a:t>Where are we now?</a:t>
            </a:r>
          </a:p>
        </p:txBody>
      </p:sp>
      <p:pic>
        <p:nvPicPr>
          <p:cNvPr id="21" name="Picture 20">
            <a:extLst>
              <a:ext uri="{FF2B5EF4-FFF2-40B4-BE49-F238E27FC236}">
                <a16:creationId xmlns:a16="http://schemas.microsoft.com/office/drawing/2014/main" id="{005AD133-8BBD-4474-B368-ED3698D92BAC}"/>
              </a:ext>
            </a:extLst>
          </p:cNvPr>
          <p:cNvPicPr>
            <a:picLocks noChangeAspect="1"/>
          </p:cNvPicPr>
          <p:nvPr/>
        </p:nvPicPr>
        <p:blipFill rotWithShape="1">
          <a:blip r:embed="rId3"/>
          <a:srcRect t="22783" r="49823"/>
          <a:stretch/>
        </p:blipFill>
        <p:spPr>
          <a:xfrm>
            <a:off x="727046" y="1710186"/>
            <a:ext cx="3433543" cy="3145622"/>
          </a:xfrm>
          <a:prstGeom prst="rect">
            <a:avLst/>
          </a:prstGeom>
        </p:spPr>
      </p:pic>
      <p:sp>
        <p:nvSpPr>
          <p:cNvPr id="22" name="Content Placeholder 46">
            <a:extLst>
              <a:ext uri="{FF2B5EF4-FFF2-40B4-BE49-F238E27FC236}">
                <a16:creationId xmlns:a16="http://schemas.microsoft.com/office/drawing/2014/main" id="{0EDF4DE6-D4B2-47B2-AB44-191EDD00A1F8}"/>
              </a:ext>
            </a:extLst>
          </p:cNvPr>
          <p:cNvSpPr txBox="1">
            <a:spLocks/>
          </p:cNvSpPr>
          <p:nvPr/>
        </p:nvSpPr>
        <p:spPr>
          <a:xfrm>
            <a:off x="506611" y="953559"/>
            <a:ext cx="3874415" cy="756627"/>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0" i="0" kern="1200">
                <a:solidFill>
                  <a:schemeClr val="tx1"/>
                </a:solidFill>
                <a:latin typeface="Segoe UI Semilight" panose="020B0402040204020203" pitchFamily="34" charset="0"/>
                <a:ea typeface="+mn-ea"/>
                <a:cs typeface="Segoe UI Semilight" panose="020B0402040204020203" pitchFamily="34" charset="0"/>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lang="en-US" sz="1800" b="0" i="0" kern="120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t>Which, if any, of these practices are already in place for your </a:t>
            </a:r>
            <a:r>
              <a:rPr lang="en-US" b="1" dirty="0"/>
              <a:t>Application</a:t>
            </a:r>
            <a:r>
              <a:rPr lang="en-US" dirty="0"/>
              <a:t> development?</a:t>
            </a:r>
          </a:p>
          <a:p>
            <a:endParaRPr lang="en-US" dirty="0"/>
          </a:p>
        </p:txBody>
      </p:sp>
      <p:sp>
        <p:nvSpPr>
          <p:cNvPr id="23" name="Content Placeholder 46">
            <a:extLst>
              <a:ext uri="{FF2B5EF4-FFF2-40B4-BE49-F238E27FC236}">
                <a16:creationId xmlns:a16="http://schemas.microsoft.com/office/drawing/2014/main" id="{F33198D9-31A6-4D76-AC73-3703CCD2E534}"/>
              </a:ext>
            </a:extLst>
          </p:cNvPr>
          <p:cNvSpPr txBox="1">
            <a:spLocks/>
          </p:cNvSpPr>
          <p:nvPr/>
        </p:nvSpPr>
        <p:spPr>
          <a:xfrm>
            <a:off x="4196443" y="953559"/>
            <a:ext cx="3874415" cy="756627"/>
          </a:xfrm>
          <a:prstGeom prst="rect">
            <a:avLst/>
          </a:prstGeom>
        </p:spPr>
        <p:txBody>
          <a:bodyPr vert="horz" lIns="91440" tIns="45720" rIns="91440" bIns="4572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0" i="0" kern="1200">
                <a:solidFill>
                  <a:schemeClr val="tx1"/>
                </a:solidFill>
                <a:latin typeface="Segoe UI Semilight" panose="020B0402040204020203" pitchFamily="34" charset="0"/>
                <a:ea typeface="+mn-ea"/>
                <a:cs typeface="Segoe UI Semilight" panose="020B0402040204020203" pitchFamily="34" charset="0"/>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295275" marR="0" indent="-295275" algn="l" defTabSz="914400" rtl="0" eaLnBrk="1" fontAlgn="auto" latinLnBrk="0" hangingPunct="1">
              <a:lnSpc>
                <a:spcPct val="100000"/>
              </a:lnSpc>
              <a:spcBef>
                <a:spcPct val="20000"/>
              </a:spcBef>
              <a:spcAft>
                <a:spcPts val="0"/>
              </a:spcAft>
              <a:buClr>
                <a:schemeClr val="accent4"/>
              </a:buClr>
              <a:buSzTx/>
              <a:buFont typeface="Arial"/>
              <a:buNone/>
              <a:tabLst/>
              <a:defRPr lang="en-US" sz="1800" b="0" i="0" kern="120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t>Which, if any, of these practices are already in place for your </a:t>
            </a:r>
            <a:r>
              <a:rPr lang="en-US" b="1" dirty="0"/>
              <a:t>Database</a:t>
            </a:r>
            <a:r>
              <a:rPr lang="en-US" dirty="0"/>
              <a:t> development?</a:t>
            </a:r>
          </a:p>
          <a:p>
            <a:endParaRPr lang="en-US" dirty="0"/>
          </a:p>
        </p:txBody>
      </p:sp>
      <p:pic>
        <p:nvPicPr>
          <p:cNvPr id="24" name="Picture 23">
            <a:extLst>
              <a:ext uri="{FF2B5EF4-FFF2-40B4-BE49-F238E27FC236}">
                <a16:creationId xmlns:a16="http://schemas.microsoft.com/office/drawing/2014/main" id="{E83B280D-36A6-4EC4-B19E-7233AAFD8167}"/>
              </a:ext>
            </a:extLst>
          </p:cNvPr>
          <p:cNvPicPr>
            <a:picLocks noChangeAspect="1"/>
          </p:cNvPicPr>
          <p:nvPr/>
        </p:nvPicPr>
        <p:blipFill rotWithShape="1">
          <a:blip r:embed="rId4"/>
          <a:srcRect l="50886" t="22937" b="13689"/>
          <a:stretch/>
        </p:blipFill>
        <p:spPr>
          <a:xfrm>
            <a:off x="4565610" y="1710186"/>
            <a:ext cx="3810948" cy="2926629"/>
          </a:xfrm>
          <a:prstGeom prst="rect">
            <a:avLst/>
          </a:prstGeom>
        </p:spPr>
      </p:pic>
    </p:spTree>
    <p:extLst>
      <p:ext uri="{BB962C8B-B14F-4D97-AF65-F5344CB8AC3E}">
        <p14:creationId xmlns:p14="http://schemas.microsoft.com/office/powerpoint/2010/main" val="315860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p:txBody>
          <a:bodyPr/>
          <a:lstStyle/>
          <a:p>
            <a:r>
              <a:rPr lang="en-US" dirty="0"/>
              <a:t>What is preventing organizations from implementing Database DevOps?</a:t>
            </a:r>
          </a:p>
        </p:txBody>
      </p:sp>
      <p:pic>
        <p:nvPicPr>
          <p:cNvPr id="7" name="Picture 6">
            <a:extLst>
              <a:ext uri="{FF2B5EF4-FFF2-40B4-BE49-F238E27FC236}">
                <a16:creationId xmlns:a16="http://schemas.microsoft.com/office/drawing/2014/main" id="{E81099E6-7806-4665-B642-A2E0CC678B80}"/>
              </a:ext>
            </a:extLst>
          </p:cNvPr>
          <p:cNvPicPr>
            <a:picLocks noChangeAspect="1"/>
          </p:cNvPicPr>
          <p:nvPr/>
        </p:nvPicPr>
        <p:blipFill>
          <a:blip r:embed="rId3"/>
          <a:stretch>
            <a:fillRect/>
          </a:stretch>
        </p:blipFill>
        <p:spPr>
          <a:xfrm>
            <a:off x="297870" y="2004739"/>
            <a:ext cx="2466916" cy="1753692"/>
          </a:xfrm>
          <a:prstGeom prst="rect">
            <a:avLst/>
          </a:prstGeom>
        </p:spPr>
      </p:pic>
      <p:pic>
        <p:nvPicPr>
          <p:cNvPr id="8" name="Picture 7">
            <a:extLst>
              <a:ext uri="{FF2B5EF4-FFF2-40B4-BE49-F238E27FC236}">
                <a16:creationId xmlns:a16="http://schemas.microsoft.com/office/drawing/2014/main" id="{A5EA6034-BF97-48DC-8340-6ACC085086D2}"/>
              </a:ext>
            </a:extLst>
          </p:cNvPr>
          <p:cNvPicPr>
            <a:picLocks noChangeAspect="1"/>
          </p:cNvPicPr>
          <p:nvPr/>
        </p:nvPicPr>
        <p:blipFill rotWithShape="1">
          <a:blip r:embed="rId4"/>
          <a:srcRect l="11432" t="27586" r="3410" b="2192"/>
          <a:stretch/>
        </p:blipFill>
        <p:spPr>
          <a:xfrm>
            <a:off x="2764786" y="1391603"/>
            <a:ext cx="6126181" cy="2979964"/>
          </a:xfrm>
          <a:prstGeom prst="rect">
            <a:avLst/>
          </a:prstGeom>
        </p:spPr>
      </p:pic>
    </p:spTree>
    <p:extLst>
      <p:ext uri="{BB962C8B-B14F-4D97-AF65-F5344CB8AC3E}">
        <p14:creationId xmlns:p14="http://schemas.microsoft.com/office/powerpoint/2010/main" val="1806814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p:txBody>
          <a:bodyPr/>
          <a:lstStyle/>
          <a:p>
            <a:r>
              <a:rPr lang="en-US" dirty="0"/>
              <a:t>What does Database DevOps look like?</a:t>
            </a:r>
          </a:p>
        </p:txBody>
      </p:sp>
      <p:pic>
        <p:nvPicPr>
          <p:cNvPr id="5" name="Picture 4">
            <a:extLst>
              <a:ext uri="{FF2B5EF4-FFF2-40B4-BE49-F238E27FC236}">
                <a16:creationId xmlns:a16="http://schemas.microsoft.com/office/drawing/2014/main" id="{F73EE06B-77F4-44D7-BF2A-A6D6EDFF57D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6091" y="1377318"/>
            <a:ext cx="8411817" cy="2388863"/>
          </a:xfrm>
          <a:prstGeom prst="rect">
            <a:avLst/>
          </a:prstGeom>
        </p:spPr>
      </p:pic>
    </p:spTree>
    <p:extLst>
      <p:ext uri="{BB962C8B-B14F-4D97-AF65-F5344CB8AC3E}">
        <p14:creationId xmlns:p14="http://schemas.microsoft.com/office/powerpoint/2010/main" val="452891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E16ADB-5B3B-4086-A261-D6274ABB7FBA}"/>
              </a:ext>
            </a:extLst>
          </p:cNvPr>
          <p:cNvSpPr>
            <a:spLocks noGrp="1"/>
          </p:cNvSpPr>
          <p:nvPr>
            <p:ph type="title"/>
          </p:nvPr>
        </p:nvSpPr>
        <p:spPr/>
        <p:txBody>
          <a:bodyPr/>
          <a:lstStyle/>
          <a:p>
            <a:r>
              <a:rPr lang="en-US" dirty="0"/>
              <a:t>Data Governance Implementation </a:t>
            </a:r>
            <a:endParaRPr lang="en-CA" dirty="0"/>
          </a:p>
        </p:txBody>
      </p:sp>
      <p:pic>
        <p:nvPicPr>
          <p:cNvPr id="4" name="Picture 3">
            <a:extLst>
              <a:ext uri="{FF2B5EF4-FFF2-40B4-BE49-F238E27FC236}">
                <a16:creationId xmlns:a16="http://schemas.microsoft.com/office/drawing/2014/main" id="{C66468E8-8B6A-4DAF-AF51-382D49924B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73518" y="864184"/>
            <a:ext cx="4237526" cy="3403848"/>
          </a:xfrm>
          <a:prstGeom prst="rect">
            <a:avLst/>
          </a:prstGeom>
        </p:spPr>
      </p:pic>
    </p:spTree>
    <p:extLst>
      <p:ext uri="{BB962C8B-B14F-4D97-AF65-F5344CB8AC3E}">
        <p14:creationId xmlns:p14="http://schemas.microsoft.com/office/powerpoint/2010/main" val="2261953259"/>
      </p:ext>
    </p:extLst>
  </p:cSld>
  <p:clrMapOvr>
    <a:masterClrMapping/>
  </p:clrMapOvr>
</p:sld>
</file>

<file path=ppt/theme/theme1.xml><?xml version="1.0" encoding="utf-8"?>
<a:theme xmlns:a="http://schemas.openxmlformats.org/drawingml/2006/main" name="PASS 2013_SpeakerTemplate_16x9">
  <a:themeElements>
    <a:clrScheme name="24HOP 2">
      <a:dk1>
        <a:srgbClr val="000000"/>
      </a:dk1>
      <a:lt1>
        <a:srgbClr val="AFAFAF"/>
      </a:lt1>
      <a:dk2>
        <a:srgbClr val="505050"/>
      </a:dk2>
      <a:lt2>
        <a:srgbClr val="FFFFFF"/>
      </a:lt2>
      <a:accent1>
        <a:srgbClr val="33C0CD"/>
      </a:accent1>
      <a:accent2>
        <a:srgbClr val="007579"/>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PASS 2013_SpeakerTemplate_16x9">
  <a:themeElements>
    <a:clrScheme name="24HOP 2">
      <a:dk1>
        <a:srgbClr val="000000"/>
      </a:dk1>
      <a:lt1>
        <a:srgbClr val="AFAFAF"/>
      </a:lt1>
      <a:dk2>
        <a:srgbClr val="505050"/>
      </a:dk2>
      <a:lt2>
        <a:srgbClr val="FFFFFF"/>
      </a:lt2>
      <a:accent1>
        <a:srgbClr val="33C0CD"/>
      </a:accent1>
      <a:accent2>
        <a:srgbClr val="007579"/>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PASS 2013_SpeakerTemplate_16x9.potx</Template>
  <TotalTime>3139</TotalTime>
  <Words>1662</Words>
  <Application>Microsoft Office PowerPoint</Application>
  <PresentationFormat>On-screen Show (16:9)</PresentationFormat>
  <Paragraphs>126</Paragraphs>
  <Slides>16</Slides>
  <Notes>15</Notes>
  <HiddenSlides>0</HiddenSlides>
  <MMClips>0</MMClips>
  <ScaleCrop>false</ScaleCrop>
  <HeadingPairs>
    <vt:vector size="8" baseType="variant">
      <vt:variant>
        <vt:lpstr>Fonts Used</vt:lpstr>
      </vt:variant>
      <vt:variant>
        <vt:i4>12</vt:i4>
      </vt:variant>
      <vt:variant>
        <vt:lpstr>Theme</vt:lpstr>
      </vt:variant>
      <vt:variant>
        <vt:i4>2</vt:i4>
      </vt:variant>
      <vt:variant>
        <vt:lpstr>Embedded OLE Servers</vt:lpstr>
      </vt:variant>
      <vt:variant>
        <vt:i4>0</vt:i4>
      </vt:variant>
      <vt:variant>
        <vt:lpstr>Slide Titles</vt:lpstr>
      </vt:variant>
      <vt:variant>
        <vt:i4>16</vt:i4>
      </vt:variant>
    </vt:vector>
  </HeadingPairs>
  <TitlesOfParts>
    <vt:vector size="30" baseType="lpstr">
      <vt:lpstr>Arial</vt:lpstr>
      <vt:lpstr>Calibri</vt:lpstr>
      <vt:lpstr>Century Gothic</vt:lpstr>
      <vt:lpstr>Consolas</vt:lpstr>
      <vt:lpstr>Gill Sans</vt:lpstr>
      <vt:lpstr>Gotham Book</vt:lpstr>
      <vt:lpstr>Gotham Light</vt:lpstr>
      <vt:lpstr>Open Sans</vt:lpstr>
      <vt:lpstr>Segoe UI</vt:lpstr>
      <vt:lpstr>Segoe UI Light</vt:lpstr>
      <vt:lpstr>Segoe UI Semibold</vt:lpstr>
      <vt:lpstr>Segoe UI Semilight</vt:lpstr>
      <vt:lpstr>PASS 2013_SpeakerTemplate_16x9</vt:lpstr>
      <vt:lpstr>1_PASS 2013_SpeakerTemplate_16x9</vt:lpstr>
      <vt:lpstr>PowerPoint Presentation</vt:lpstr>
      <vt:lpstr>PowerPoint Presentation</vt:lpstr>
      <vt:lpstr>Christopher Unwin</vt:lpstr>
      <vt:lpstr>Agenda</vt:lpstr>
      <vt:lpstr>The State of Database DevOps</vt:lpstr>
      <vt:lpstr>Where are we now?</vt:lpstr>
      <vt:lpstr>What is preventing organizations from implementing Database DevOps?</vt:lpstr>
      <vt:lpstr>What does Database DevOps look like?</vt:lpstr>
      <vt:lpstr>Data Governance Implementation </vt:lpstr>
      <vt:lpstr>Key Findings </vt:lpstr>
      <vt:lpstr>Data is both a blessing and a curse</vt:lpstr>
      <vt:lpstr>How do we keep data safe by design?</vt:lpstr>
      <vt:lpstr>Compliant Database DevOps in action</vt:lpstr>
      <vt:lpstr>Questions?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No more than 2 lines</dc:title>
  <dc:creator>Lana Montgomery</dc:creator>
  <cp:lastModifiedBy>Chris Unwin</cp:lastModifiedBy>
  <cp:revision>675</cp:revision>
  <dcterms:created xsi:type="dcterms:W3CDTF">2013-07-12T18:23:55Z</dcterms:created>
  <dcterms:modified xsi:type="dcterms:W3CDTF">2018-09-11T06:22:24Z</dcterms:modified>
</cp:coreProperties>
</file>